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734" r:id="rId2"/>
  </p:sldMasterIdLst>
  <p:notesMasterIdLst>
    <p:notesMasterId r:id="rId41"/>
  </p:notesMasterIdLst>
  <p:handoutMasterIdLst>
    <p:handoutMasterId r:id="rId42"/>
  </p:handoutMasterIdLst>
  <p:sldIdLst>
    <p:sldId id="468" r:id="rId3"/>
    <p:sldId id="256" r:id="rId4"/>
    <p:sldId id="464" r:id="rId5"/>
    <p:sldId id="469" r:id="rId6"/>
    <p:sldId id="470" r:id="rId7"/>
    <p:sldId id="257" r:id="rId8"/>
    <p:sldId id="258" r:id="rId9"/>
    <p:sldId id="259" r:id="rId10"/>
    <p:sldId id="260" r:id="rId11"/>
    <p:sldId id="471" r:id="rId12"/>
    <p:sldId id="472" r:id="rId13"/>
    <p:sldId id="261" r:id="rId14"/>
    <p:sldId id="473" r:id="rId15"/>
    <p:sldId id="262" r:id="rId16"/>
    <p:sldId id="263" r:id="rId17"/>
    <p:sldId id="264" r:id="rId18"/>
    <p:sldId id="474" r:id="rId19"/>
    <p:sldId id="265" r:id="rId20"/>
    <p:sldId id="480" r:id="rId21"/>
    <p:sldId id="266" r:id="rId22"/>
    <p:sldId id="267" r:id="rId23"/>
    <p:sldId id="476" r:id="rId24"/>
    <p:sldId id="477" r:id="rId25"/>
    <p:sldId id="268" r:id="rId26"/>
    <p:sldId id="269" r:id="rId27"/>
    <p:sldId id="270" r:id="rId28"/>
    <p:sldId id="271" r:id="rId29"/>
    <p:sldId id="478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479" r:id="rId38"/>
    <p:sldId id="279" r:id="rId39"/>
    <p:sldId id="38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8BFB0-A446-4D0D-BEA6-B610724A397F}" v="84" dt="2021-09-08T22:47:51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7164" autoAdjust="0"/>
  </p:normalViewPr>
  <p:slideViewPr>
    <p:cSldViewPr snapToGrid="0" snapToObjects="1">
      <p:cViewPr varScale="1">
        <p:scale>
          <a:sx n="73" d="100"/>
          <a:sy n="73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 Keith" userId="ea8dc369ae6f1d35" providerId="LiveId" clId="{6968BFB0-A446-4D0D-BEA6-B610724A397F}"/>
    <pc:docChg chg="undo redo custSel addSld delSld modSld sldOrd delMainMaster">
      <pc:chgData name="Erin Keith" userId="ea8dc369ae6f1d35" providerId="LiveId" clId="{6968BFB0-A446-4D0D-BEA6-B610724A397F}" dt="2021-09-08T22:48:06.101" v="3041" actId="47"/>
      <pc:docMkLst>
        <pc:docMk/>
      </pc:docMkLst>
      <pc:sldChg chg="add del ord">
        <pc:chgData name="Erin Keith" userId="ea8dc369ae6f1d35" providerId="LiveId" clId="{6968BFB0-A446-4D0D-BEA6-B610724A397F}" dt="2021-09-08T18:26:16.460" v="16"/>
        <pc:sldMkLst>
          <pc:docMk/>
          <pc:sldMk cId="0" sldId="256"/>
        </pc:sldMkLst>
      </pc:sldChg>
      <pc:sldChg chg="add del ord">
        <pc:chgData name="Erin Keith" userId="ea8dc369ae6f1d35" providerId="LiveId" clId="{6968BFB0-A446-4D0D-BEA6-B610724A397F}" dt="2021-09-08T18:26:12.865" v="14" actId="20578"/>
        <pc:sldMkLst>
          <pc:docMk/>
          <pc:sldMk cId="0" sldId="257"/>
        </pc:sldMkLst>
      </pc:sldChg>
      <pc:sldChg chg="modSp add del mod ord">
        <pc:chgData name="Erin Keith" userId="ea8dc369ae6f1d35" providerId="LiveId" clId="{6968BFB0-A446-4D0D-BEA6-B610724A397F}" dt="2021-09-08T18:26:12.865" v="14" actId="20578"/>
        <pc:sldMkLst>
          <pc:docMk/>
          <pc:sldMk cId="0" sldId="258"/>
        </pc:sldMkLst>
        <pc:spChg chg="mod">
          <ac:chgData name="Erin Keith" userId="ea8dc369ae6f1d35" providerId="LiveId" clId="{6968BFB0-A446-4D0D-BEA6-B610724A397F}" dt="2021-09-08T18:25:48.798" v="4"/>
          <ac:spMkLst>
            <pc:docMk/>
            <pc:sldMk cId="0" sldId="258"/>
            <ac:spMk id="3" creationId="{020BEA71-A1F2-4461-84D3-480CFF4647A5}"/>
          </ac:spMkLst>
        </pc:spChg>
      </pc:sldChg>
      <pc:sldChg chg="add del ord">
        <pc:chgData name="Erin Keith" userId="ea8dc369ae6f1d35" providerId="LiveId" clId="{6968BFB0-A446-4D0D-BEA6-B610724A397F}" dt="2021-09-08T18:26:12.865" v="14" actId="20578"/>
        <pc:sldMkLst>
          <pc:docMk/>
          <pc:sldMk cId="0" sldId="259"/>
        </pc:sldMkLst>
      </pc:sldChg>
      <pc:sldChg chg="delSp add del ord">
        <pc:chgData name="Erin Keith" userId="ea8dc369ae6f1d35" providerId="LiveId" clId="{6968BFB0-A446-4D0D-BEA6-B610724A397F}" dt="2021-09-08T18:27:45.630" v="56"/>
        <pc:sldMkLst>
          <pc:docMk/>
          <pc:sldMk cId="0" sldId="260"/>
        </pc:sldMkLst>
        <pc:spChg chg="del">
          <ac:chgData name="Erin Keith" userId="ea8dc369ae6f1d35" providerId="LiveId" clId="{6968BFB0-A446-4D0D-BEA6-B610724A397F}" dt="2021-09-08T18:27:45.630" v="56"/>
          <ac:spMkLst>
            <pc:docMk/>
            <pc:sldMk cId="0" sldId="260"/>
            <ac:spMk id="2" creationId="{F225C7BB-23D7-43C5-BCA3-2216269127E6}"/>
          </ac:spMkLst>
        </pc:spChg>
      </pc:sldChg>
      <pc:sldChg chg="delSp add del ord">
        <pc:chgData name="Erin Keith" userId="ea8dc369ae6f1d35" providerId="LiveId" clId="{6968BFB0-A446-4D0D-BEA6-B610724A397F}" dt="2021-09-08T18:27:45.630" v="56"/>
        <pc:sldMkLst>
          <pc:docMk/>
          <pc:sldMk cId="0" sldId="261"/>
        </pc:sldMkLst>
        <pc:spChg chg="del">
          <ac:chgData name="Erin Keith" userId="ea8dc369ae6f1d35" providerId="LiveId" clId="{6968BFB0-A446-4D0D-BEA6-B610724A397F}" dt="2021-09-08T18:27:45.630" v="56"/>
          <ac:spMkLst>
            <pc:docMk/>
            <pc:sldMk cId="0" sldId="261"/>
            <ac:spMk id="2" creationId="{F9743EF2-2CAD-47CC-A554-3AB99B3438DA}"/>
          </ac:spMkLst>
        </pc:spChg>
      </pc:sldChg>
      <pc:sldChg chg="delSp add del ord">
        <pc:chgData name="Erin Keith" userId="ea8dc369ae6f1d35" providerId="LiveId" clId="{6968BFB0-A446-4D0D-BEA6-B610724A397F}" dt="2021-09-08T18:27:45.630" v="56"/>
        <pc:sldMkLst>
          <pc:docMk/>
          <pc:sldMk cId="0" sldId="262"/>
        </pc:sldMkLst>
        <pc:spChg chg="del">
          <ac:chgData name="Erin Keith" userId="ea8dc369ae6f1d35" providerId="LiveId" clId="{6968BFB0-A446-4D0D-BEA6-B610724A397F}" dt="2021-09-08T18:27:45.630" v="56"/>
          <ac:spMkLst>
            <pc:docMk/>
            <pc:sldMk cId="0" sldId="262"/>
            <ac:spMk id="2" creationId="{0F956BB8-27E5-4711-AEBA-2E5DCAA21B0A}"/>
          </ac:spMkLst>
        </pc:spChg>
      </pc:sldChg>
      <pc:sldChg chg="add del ord">
        <pc:chgData name="Erin Keith" userId="ea8dc369ae6f1d35" providerId="LiveId" clId="{6968BFB0-A446-4D0D-BEA6-B610724A397F}" dt="2021-09-08T18:26:12.865" v="14" actId="20578"/>
        <pc:sldMkLst>
          <pc:docMk/>
          <pc:sldMk cId="0" sldId="263"/>
        </pc:sldMkLst>
      </pc:sldChg>
      <pc:sldChg chg="add del ord">
        <pc:chgData name="Erin Keith" userId="ea8dc369ae6f1d35" providerId="LiveId" clId="{6968BFB0-A446-4D0D-BEA6-B610724A397F}" dt="2021-09-08T18:26:12.865" v="14" actId="20578"/>
        <pc:sldMkLst>
          <pc:docMk/>
          <pc:sldMk cId="0" sldId="264"/>
        </pc:sldMkLst>
      </pc:sldChg>
      <pc:sldChg chg="add del ord">
        <pc:chgData name="Erin Keith" userId="ea8dc369ae6f1d35" providerId="LiveId" clId="{6968BFB0-A446-4D0D-BEA6-B610724A397F}" dt="2021-09-08T18:26:12.865" v="14" actId="20578"/>
        <pc:sldMkLst>
          <pc:docMk/>
          <pc:sldMk cId="0" sldId="265"/>
        </pc:sldMkLst>
      </pc:sldChg>
      <pc:sldChg chg="add del ord">
        <pc:chgData name="Erin Keith" userId="ea8dc369ae6f1d35" providerId="LiveId" clId="{6968BFB0-A446-4D0D-BEA6-B610724A397F}" dt="2021-09-08T18:26:12.865" v="14" actId="20578"/>
        <pc:sldMkLst>
          <pc:docMk/>
          <pc:sldMk cId="0" sldId="266"/>
        </pc:sldMkLst>
      </pc:sldChg>
      <pc:sldChg chg="del">
        <pc:chgData name="Erin Keith" userId="ea8dc369ae6f1d35" providerId="LiveId" clId="{6968BFB0-A446-4D0D-BEA6-B610724A397F}" dt="2021-09-08T22:10:31.582" v="3035" actId="47"/>
        <pc:sldMkLst>
          <pc:docMk/>
          <pc:sldMk cId="0" sldId="280"/>
        </pc:sldMkLst>
      </pc:sldChg>
      <pc:sldChg chg="del">
        <pc:chgData name="Erin Keith" userId="ea8dc369ae6f1d35" providerId="LiveId" clId="{6968BFB0-A446-4D0D-BEA6-B610724A397F}" dt="2021-09-08T22:10:31.582" v="3035" actId="47"/>
        <pc:sldMkLst>
          <pc:docMk/>
          <pc:sldMk cId="0" sldId="281"/>
        </pc:sldMkLst>
      </pc:sldChg>
      <pc:sldChg chg="del">
        <pc:chgData name="Erin Keith" userId="ea8dc369ae6f1d35" providerId="LiveId" clId="{6968BFB0-A446-4D0D-BEA6-B610724A397F}" dt="2021-09-08T22:10:31.582" v="3035" actId="47"/>
        <pc:sldMkLst>
          <pc:docMk/>
          <pc:sldMk cId="0" sldId="282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0" sldId="290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0" sldId="293"/>
        </pc:sldMkLst>
      </pc:sldChg>
      <pc:sldChg chg="addSp delSp add del">
        <pc:chgData name="Erin Keith" userId="ea8dc369ae6f1d35" providerId="LiveId" clId="{6968BFB0-A446-4D0D-BEA6-B610724A397F}" dt="2021-09-08T18:26:22.294" v="18" actId="47"/>
        <pc:sldMkLst>
          <pc:docMk/>
          <pc:sldMk cId="0" sldId="294"/>
        </pc:sldMkLst>
        <pc:picChg chg="add del">
          <ac:chgData name="Erin Keith" userId="ea8dc369ae6f1d35" providerId="LiveId" clId="{6968BFB0-A446-4D0D-BEA6-B610724A397F}" dt="2021-09-08T18:25:54.212" v="6"/>
          <ac:picMkLst>
            <pc:docMk/>
            <pc:sldMk cId="0" sldId="294"/>
            <ac:picMk id="2" creationId="{2253D1D6-045D-48D2-8D12-AF8F668EE270}"/>
          </ac:picMkLst>
        </pc:picChg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0" sldId="295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0" sldId="296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0" sldId="297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0" sldId="298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0" sldId="299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0" sldId="303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0" sldId="304"/>
        </pc:sldMkLst>
      </pc:sldChg>
      <pc:sldChg chg="del">
        <pc:chgData name="Erin Keith" userId="ea8dc369ae6f1d35" providerId="LiveId" clId="{6968BFB0-A446-4D0D-BEA6-B610724A397F}" dt="2021-09-08T18:26:20.208" v="17" actId="47"/>
        <pc:sldMkLst>
          <pc:docMk/>
          <pc:sldMk cId="0" sldId="305"/>
        </pc:sldMkLst>
      </pc:sldChg>
      <pc:sldChg chg="modSp">
        <pc:chgData name="Erin Keith" userId="ea8dc369ae6f1d35" providerId="LiveId" clId="{6968BFB0-A446-4D0D-BEA6-B610724A397F}" dt="2021-09-08T18:42:40.786" v="226"/>
        <pc:sldMkLst>
          <pc:docMk/>
          <pc:sldMk cId="1402153912" sldId="380"/>
        </pc:sldMkLst>
        <pc:spChg chg="mod">
          <ac:chgData name="Erin Keith" userId="ea8dc369ae6f1d35" providerId="LiveId" clId="{6968BFB0-A446-4D0D-BEA6-B610724A397F}" dt="2021-09-08T18:42:40.786" v="226"/>
          <ac:spMkLst>
            <pc:docMk/>
            <pc:sldMk cId="1402153912" sldId="380"/>
            <ac:spMk id="5" creationId="{00000000-0000-0000-0000-000000000000}"/>
          </ac:spMkLst>
        </pc:spChg>
      </pc:sldChg>
      <pc:sldChg chg="delSp modSp mod">
        <pc:chgData name="Erin Keith" userId="ea8dc369ae6f1d35" providerId="LiveId" clId="{6968BFB0-A446-4D0D-BEA6-B610724A397F}" dt="2021-09-08T18:42:40.786" v="226"/>
        <pc:sldMkLst>
          <pc:docMk/>
          <pc:sldMk cId="2197711467" sldId="464"/>
        </pc:sldMkLst>
        <pc:spChg chg="mod">
          <ac:chgData name="Erin Keith" userId="ea8dc369ae6f1d35" providerId="LiveId" clId="{6968BFB0-A446-4D0D-BEA6-B610724A397F}" dt="2021-09-08T18:28:40.321" v="58" actId="20577"/>
          <ac:spMkLst>
            <pc:docMk/>
            <pc:sldMk cId="2197711467" sldId="464"/>
            <ac:spMk id="3" creationId="{E4653168-DB3B-4B79-A434-E2D83E95B584}"/>
          </ac:spMkLst>
        </pc:spChg>
        <pc:spChg chg="mod">
          <ac:chgData name="Erin Keith" userId="ea8dc369ae6f1d35" providerId="LiveId" clId="{6968BFB0-A446-4D0D-BEA6-B610724A397F}" dt="2021-09-08T18:42:40.786" v="226"/>
          <ac:spMkLst>
            <pc:docMk/>
            <pc:sldMk cId="2197711467" sldId="464"/>
            <ac:spMk id="4" creationId="{D7037A8C-248B-4A70-82F3-814C2A2CD935}"/>
          </ac:spMkLst>
        </pc:spChg>
        <pc:picChg chg="del">
          <ac:chgData name="Erin Keith" userId="ea8dc369ae6f1d35" providerId="LiveId" clId="{6968BFB0-A446-4D0D-BEA6-B610724A397F}" dt="2021-09-08T18:25:42.160" v="0"/>
          <ac:picMkLst>
            <pc:docMk/>
            <pc:sldMk cId="2197711467" sldId="464"/>
            <ac:picMk id="6" creationId="{4E9090B1-E127-491B-9187-37680280D46D}"/>
          </ac:picMkLst>
        </pc:picChg>
      </pc:sldChg>
      <pc:sldChg chg="modSp">
        <pc:chgData name="Erin Keith" userId="ea8dc369ae6f1d35" providerId="LiveId" clId="{6968BFB0-A446-4D0D-BEA6-B610724A397F}" dt="2021-09-08T18:42:40.786" v="226"/>
        <pc:sldMkLst>
          <pc:docMk/>
          <pc:sldMk cId="1869196080" sldId="468"/>
        </pc:sldMkLst>
        <pc:spChg chg="mod">
          <ac:chgData name="Erin Keith" userId="ea8dc369ae6f1d35" providerId="LiveId" clId="{6968BFB0-A446-4D0D-BEA6-B610724A397F}" dt="2021-09-08T18:42:40.786" v="226"/>
          <ac:spMkLst>
            <pc:docMk/>
            <pc:sldMk cId="1869196080" sldId="468"/>
            <ac:spMk id="4" creationId="{00000000-0000-0000-0000-000000000000}"/>
          </ac:spMkLst>
        </pc:spChg>
      </pc:sldChg>
      <pc:sldChg chg="modSp add mod">
        <pc:chgData name="Erin Keith" userId="ea8dc369ae6f1d35" providerId="LiveId" clId="{6968BFB0-A446-4D0D-BEA6-B610724A397F}" dt="2021-09-08T18:42:51.702" v="227" actId="20577"/>
        <pc:sldMkLst>
          <pc:docMk/>
          <pc:sldMk cId="2591398629" sldId="469"/>
        </pc:sldMkLst>
        <pc:spChg chg="mod">
          <ac:chgData name="Erin Keith" userId="ea8dc369ae6f1d35" providerId="LiveId" clId="{6968BFB0-A446-4D0D-BEA6-B610724A397F}" dt="2021-09-08T18:37:13.057" v="68" actId="20577"/>
          <ac:spMkLst>
            <pc:docMk/>
            <pc:sldMk cId="2591398629" sldId="469"/>
            <ac:spMk id="2" creationId="{9A1C3CF2-E169-4636-91C9-4DC23D4A47F8}"/>
          </ac:spMkLst>
        </pc:spChg>
        <pc:spChg chg="mod">
          <ac:chgData name="Erin Keith" userId="ea8dc369ae6f1d35" providerId="LiveId" clId="{6968BFB0-A446-4D0D-BEA6-B610724A397F}" dt="2021-09-08T18:42:51.702" v="227" actId="20577"/>
          <ac:spMkLst>
            <pc:docMk/>
            <pc:sldMk cId="2591398629" sldId="469"/>
            <ac:spMk id="3" creationId="{E4653168-DB3B-4B79-A434-E2D83E95B584}"/>
          </ac:spMkLst>
        </pc:spChg>
        <pc:spChg chg="mod">
          <ac:chgData name="Erin Keith" userId="ea8dc369ae6f1d35" providerId="LiveId" clId="{6968BFB0-A446-4D0D-BEA6-B610724A397F}" dt="2021-09-08T18:42:40.786" v="226"/>
          <ac:spMkLst>
            <pc:docMk/>
            <pc:sldMk cId="2591398629" sldId="469"/>
            <ac:spMk id="4" creationId="{D7037A8C-248B-4A70-82F3-814C2A2CD935}"/>
          </ac:spMkLst>
        </pc:spChg>
      </pc:sldChg>
      <pc:sldChg chg="modSp add mod">
        <pc:chgData name="Erin Keith" userId="ea8dc369ae6f1d35" providerId="LiveId" clId="{6968BFB0-A446-4D0D-BEA6-B610724A397F}" dt="2021-09-08T18:46:21.079" v="519" actId="20577"/>
        <pc:sldMkLst>
          <pc:docMk/>
          <pc:sldMk cId="447631316" sldId="470"/>
        </pc:sldMkLst>
        <pc:spChg chg="mod">
          <ac:chgData name="Erin Keith" userId="ea8dc369ae6f1d35" providerId="LiveId" clId="{6968BFB0-A446-4D0D-BEA6-B610724A397F}" dt="2021-09-08T18:43:22.288" v="244" actId="20577"/>
          <ac:spMkLst>
            <pc:docMk/>
            <pc:sldMk cId="447631316" sldId="470"/>
            <ac:spMk id="2" creationId="{9A1C3CF2-E169-4636-91C9-4DC23D4A47F8}"/>
          </ac:spMkLst>
        </pc:spChg>
        <pc:spChg chg="mod">
          <ac:chgData name="Erin Keith" userId="ea8dc369ae6f1d35" providerId="LiveId" clId="{6968BFB0-A446-4D0D-BEA6-B610724A397F}" dt="2021-09-08T18:46:21.079" v="519" actId="20577"/>
          <ac:spMkLst>
            <pc:docMk/>
            <pc:sldMk cId="447631316" sldId="470"/>
            <ac:spMk id="3" creationId="{E4653168-DB3B-4B79-A434-E2D83E95B584}"/>
          </ac:spMkLst>
        </pc:spChg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1422379265" sldId="470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0" sldId="471"/>
        </pc:sldMkLst>
      </pc:sldChg>
      <pc:sldChg chg="modSp mod">
        <pc:chgData name="Erin Keith" userId="ea8dc369ae6f1d35" providerId="LiveId" clId="{6968BFB0-A446-4D0D-BEA6-B610724A397F}" dt="2021-09-08T20:03:11.844" v="820" actId="20577"/>
        <pc:sldMkLst>
          <pc:docMk/>
          <pc:sldMk cId="2384015651" sldId="471"/>
        </pc:sldMkLst>
        <pc:spChg chg="mod">
          <ac:chgData name="Erin Keith" userId="ea8dc369ae6f1d35" providerId="LiveId" clId="{6968BFB0-A446-4D0D-BEA6-B610724A397F}" dt="2021-09-08T19:15:03.880" v="537" actId="20577"/>
          <ac:spMkLst>
            <pc:docMk/>
            <pc:sldMk cId="2384015651" sldId="471"/>
            <ac:spMk id="2" creationId="{9A1C3CF2-E169-4636-91C9-4DC23D4A47F8}"/>
          </ac:spMkLst>
        </pc:spChg>
        <pc:spChg chg="mod">
          <ac:chgData name="Erin Keith" userId="ea8dc369ae6f1d35" providerId="LiveId" clId="{6968BFB0-A446-4D0D-BEA6-B610724A397F}" dt="2021-09-08T20:03:11.844" v="820" actId="20577"/>
          <ac:spMkLst>
            <pc:docMk/>
            <pc:sldMk cId="2384015651" sldId="471"/>
            <ac:spMk id="3" creationId="{E4653168-DB3B-4B79-A434-E2D83E95B584}"/>
          </ac:spMkLst>
        </pc:spChg>
      </pc:sldChg>
      <pc:sldChg chg="modSp add mod">
        <pc:chgData name="Erin Keith" userId="ea8dc369ae6f1d35" providerId="LiveId" clId="{6968BFB0-A446-4D0D-BEA6-B610724A397F}" dt="2021-09-08T20:06:35.533" v="987" actId="20577"/>
        <pc:sldMkLst>
          <pc:docMk/>
          <pc:sldMk cId="2584586464" sldId="472"/>
        </pc:sldMkLst>
        <pc:spChg chg="mod">
          <ac:chgData name="Erin Keith" userId="ea8dc369ae6f1d35" providerId="LiveId" clId="{6968BFB0-A446-4D0D-BEA6-B610724A397F}" dt="2021-09-08T20:06:35.533" v="987" actId="20577"/>
          <ac:spMkLst>
            <pc:docMk/>
            <pc:sldMk cId="2584586464" sldId="472"/>
            <ac:spMk id="3" creationId="{E4653168-DB3B-4B79-A434-E2D83E95B584}"/>
          </ac:spMkLst>
        </pc:spChg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2743540610" sldId="472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2050589777" sldId="473"/>
        </pc:sldMkLst>
      </pc:sldChg>
      <pc:sldChg chg="add del">
        <pc:chgData name="Erin Keith" userId="ea8dc369ae6f1d35" providerId="LiveId" clId="{6968BFB0-A446-4D0D-BEA6-B610724A397F}" dt="2021-09-08T20:10:56.309" v="989"/>
        <pc:sldMkLst>
          <pc:docMk/>
          <pc:sldMk cId="2539255194" sldId="473"/>
        </pc:sldMkLst>
      </pc:sldChg>
      <pc:sldChg chg="modSp mod">
        <pc:chgData name="Erin Keith" userId="ea8dc369ae6f1d35" providerId="LiveId" clId="{6968BFB0-A446-4D0D-BEA6-B610724A397F}" dt="2021-09-08T20:14:07.221" v="1341" actId="20577"/>
        <pc:sldMkLst>
          <pc:docMk/>
          <pc:sldMk cId="4231989145" sldId="473"/>
        </pc:sldMkLst>
        <pc:spChg chg="mod">
          <ac:chgData name="Erin Keith" userId="ea8dc369ae6f1d35" providerId="LiveId" clId="{6968BFB0-A446-4D0D-BEA6-B610724A397F}" dt="2021-09-08T20:11:05.931" v="1010" actId="20577"/>
          <ac:spMkLst>
            <pc:docMk/>
            <pc:sldMk cId="4231989145" sldId="473"/>
            <ac:spMk id="2" creationId="{9A1C3CF2-E169-4636-91C9-4DC23D4A47F8}"/>
          </ac:spMkLst>
        </pc:spChg>
        <pc:spChg chg="mod">
          <ac:chgData name="Erin Keith" userId="ea8dc369ae6f1d35" providerId="LiveId" clId="{6968BFB0-A446-4D0D-BEA6-B610724A397F}" dt="2021-09-08T20:14:07.221" v="1341" actId="20577"/>
          <ac:spMkLst>
            <pc:docMk/>
            <pc:sldMk cId="4231989145" sldId="473"/>
            <ac:spMk id="3" creationId="{E4653168-DB3B-4B79-A434-E2D83E95B584}"/>
          </ac:spMkLst>
        </pc:spChg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353820672" sldId="474"/>
        </pc:sldMkLst>
      </pc:sldChg>
      <pc:sldChg chg="modSp mod">
        <pc:chgData name="Erin Keith" userId="ea8dc369ae6f1d35" providerId="LiveId" clId="{6968BFB0-A446-4D0D-BEA6-B610724A397F}" dt="2021-09-08T21:16:24.919" v="1564" actId="113"/>
        <pc:sldMkLst>
          <pc:docMk/>
          <pc:sldMk cId="2084631543" sldId="474"/>
        </pc:sldMkLst>
        <pc:spChg chg="mod">
          <ac:chgData name="Erin Keith" userId="ea8dc369ae6f1d35" providerId="LiveId" clId="{6968BFB0-A446-4D0D-BEA6-B610724A397F}" dt="2021-09-08T20:42:34.067" v="1346" actId="20577"/>
          <ac:spMkLst>
            <pc:docMk/>
            <pc:sldMk cId="2084631543" sldId="474"/>
            <ac:spMk id="2" creationId="{9A1C3CF2-E169-4636-91C9-4DC23D4A47F8}"/>
          </ac:spMkLst>
        </pc:spChg>
        <pc:spChg chg="mod">
          <ac:chgData name="Erin Keith" userId="ea8dc369ae6f1d35" providerId="LiveId" clId="{6968BFB0-A446-4D0D-BEA6-B610724A397F}" dt="2021-09-08T21:16:24.919" v="1564" actId="113"/>
          <ac:spMkLst>
            <pc:docMk/>
            <pc:sldMk cId="2084631543" sldId="474"/>
            <ac:spMk id="3" creationId="{E4653168-DB3B-4B79-A434-E2D83E95B584}"/>
          </ac:spMkLst>
        </pc:spChg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3065338640" sldId="475"/>
        </pc:sldMkLst>
      </pc:sldChg>
      <pc:sldChg chg="addSp delSp modSp del mod setBg">
        <pc:chgData name="Erin Keith" userId="ea8dc369ae6f1d35" providerId="LiveId" clId="{6968BFB0-A446-4D0D-BEA6-B610724A397F}" dt="2021-09-08T22:48:06.101" v="3041" actId="47"/>
        <pc:sldMkLst>
          <pc:docMk/>
          <pc:sldMk cId="3589171409" sldId="475"/>
        </pc:sldMkLst>
        <pc:spChg chg="mod">
          <ac:chgData name="Erin Keith" userId="ea8dc369ae6f1d35" providerId="LiveId" clId="{6968BFB0-A446-4D0D-BEA6-B610724A397F}" dt="2021-09-08T22:47:54.433" v="3037" actId="21"/>
          <ac:spMkLst>
            <pc:docMk/>
            <pc:sldMk cId="3589171409" sldId="475"/>
            <ac:spMk id="2" creationId="{9A1C3CF2-E169-4636-91C9-4DC23D4A47F8}"/>
          </ac:spMkLst>
        </pc:spChg>
        <pc:spChg chg="mod">
          <ac:chgData name="Erin Keith" userId="ea8dc369ae6f1d35" providerId="LiveId" clId="{6968BFB0-A446-4D0D-BEA6-B610724A397F}" dt="2021-09-08T22:48:00.318" v="3039" actId="21"/>
          <ac:spMkLst>
            <pc:docMk/>
            <pc:sldMk cId="3589171409" sldId="475"/>
            <ac:spMk id="3" creationId="{E4653168-DB3B-4B79-A434-E2D83E95B584}"/>
          </ac:spMkLst>
        </pc:spChg>
        <pc:spChg chg="mod">
          <ac:chgData name="Erin Keith" userId="ea8dc369ae6f1d35" providerId="LiveId" clId="{6968BFB0-A446-4D0D-BEA6-B610724A397F}" dt="2021-09-08T21:38:24.831" v="2174" actId="26606"/>
          <ac:spMkLst>
            <pc:docMk/>
            <pc:sldMk cId="3589171409" sldId="475"/>
            <ac:spMk id="4" creationId="{D7037A8C-248B-4A70-82F3-814C2A2CD935}"/>
          </ac:spMkLst>
        </pc:spChg>
        <pc:spChg chg="mod">
          <ac:chgData name="Erin Keith" userId="ea8dc369ae6f1d35" providerId="LiveId" clId="{6968BFB0-A446-4D0D-BEA6-B610724A397F}" dt="2021-09-08T21:38:24.831" v="2174" actId="26606"/>
          <ac:spMkLst>
            <pc:docMk/>
            <pc:sldMk cId="3589171409" sldId="475"/>
            <ac:spMk id="5" creationId="{1A3D1ECE-1D6A-4DFA-9B21-90CA2482CE17}"/>
          </ac:spMkLst>
        </pc:spChg>
        <pc:picChg chg="add del mod ord">
          <ac:chgData name="Erin Keith" userId="ea8dc369ae6f1d35" providerId="LiveId" clId="{6968BFB0-A446-4D0D-BEA6-B610724A397F}" dt="2021-09-08T22:47:42.729" v="3036" actId="478"/>
          <ac:picMkLst>
            <pc:docMk/>
            <pc:sldMk cId="3589171409" sldId="475"/>
            <ac:picMk id="1026" creationId="{C022E2E7-7E86-4CF8-9324-7D8C40915345}"/>
          </ac:picMkLst>
        </pc:picChg>
      </pc:sldChg>
      <pc:sldChg chg="add del">
        <pc:chgData name="Erin Keith" userId="ea8dc369ae6f1d35" providerId="LiveId" clId="{6968BFB0-A446-4D0D-BEA6-B610724A397F}" dt="2021-09-08T21:15:28.863" v="1546"/>
        <pc:sldMkLst>
          <pc:docMk/>
          <pc:sldMk cId="3807282782" sldId="475"/>
        </pc:sldMkLst>
      </pc:sldChg>
      <pc:sldChg chg="del">
        <pc:chgData name="Erin Keith" userId="ea8dc369ae6f1d35" providerId="LiveId" clId="{6968BFB0-A446-4D0D-BEA6-B610724A397F}" dt="2021-09-08T18:27:16.010" v="55" actId="47"/>
        <pc:sldMkLst>
          <pc:docMk/>
          <pc:sldMk cId="2847601278" sldId="476"/>
        </pc:sldMkLst>
      </pc:sldChg>
      <pc:sldChg chg="modSp mod">
        <pc:chgData name="Erin Keith" userId="ea8dc369ae6f1d35" providerId="LiveId" clId="{6968BFB0-A446-4D0D-BEA6-B610724A397F}" dt="2021-09-08T21:45:15.483" v="2493" actId="20577"/>
        <pc:sldMkLst>
          <pc:docMk/>
          <pc:sldMk cId="3447057229" sldId="476"/>
        </pc:sldMkLst>
        <pc:spChg chg="mod">
          <ac:chgData name="Erin Keith" userId="ea8dc369ae6f1d35" providerId="LiveId" clId="{6968BFB0-A446-4D0D-BEA6-B610724A397F}" dt="2021-09-08T21:43:01.338" v="2233" actId="20577"/>
          <ac:spMkLst>
            <pc:docMk/>
            <pc:sldMk cId="3447057229" sldId="476"/>
            <ac:spMk id="2" creationId="{9A1C3CF2-E169-4636-91C9-4DC23D4A47F8}"/>
          </ac:spMkLst>
        </pc:spChg>
        <pc:spChg chg="mod">
          <ac:chgData name="Erin Keith" userId="ea8dc369ae6f1d35" providerId="LiveId" clId="{6968BFB0-A446-4D0D-BEA6-B610724A397F}" dt="2021-09-08T21:45:15.483" v="2493" actId="20577"/>
          <ac:spMkLst>
            <pc:docMk/>
            <pc:sldMk cId="3447057229" sldId="476"/>
            <ac:spMk id="3" creationId="{E4653168-DB3B-4B79-A434-E2D83E95B584}"/>
          </ac:spMkLst>
        </pc:spChg>
      </pc:sldChg>
      <pc:sldChg chg="modSp add mod">
        <pc:chgData name="Erin Keith" userId="ea8dc369ae6f1d35" providerId="LiveId" clId="{6968BFB0-A446-4D0D-BEA6-B610724A397F}" dt="2021-09-08T21:47:25.566" v="2625" actId="20577"/>
        <pc:sldMkLst>
          <pc:docMk/>
          <pc:sldMk cId="759108078" sldId="477"/>
        </pc:sldMkLst>
        <pc:spChg chg="mod">
          <ac:chgData name="Erin Keith" userId="ea8dc369ae6f1d35" providerId="LiveId" clId="{6968BFB0-A446-4D0D-BEA6-B610724A397F}" dt="2021-09-08T21:47:25.566" v="2625" actId="20577"/>
          <ac:spMkLst>
            <pc:docMk/>
            <pc:sldMk cId="759108078" sldId="477"/>
            <ac:spMk id="3" creationId="{E4653168-DB3B-4B79-A434-E2D83E95B584}"/>
          </ac:spMkLst>
        </pc:spChg>
      </pc:sldChg>
      <pc:sldChg chg="modSp mod">
        <pc:chgData name="Erin Keith" userId="ea8dc369ae6f1d35" providerId="LiveId" clId="{6968BFB0-A446-4D0D-BEA6-B610724A397F}" dt="2021-09-08T21:54:23.183" v="2804" actId="20577"/>
        <pc:sldMkLst>
          <pc:docMk/>
          <pc:sldMk cId="3236186338" sldId="478"/>
        </pc:sldMkLst>
        <pc:spChg chg="mod">
          <ac:chgData name="Erin Keith" userId="ea8dc369ae6f1d35" providerId="LiveId" clId="{6968BFB0-A446-4D0D-BEA6-B610724A397F}" dt="2021-09-08T21:51:38.747" v="2657" actId="20577"/>
          <ac:spMkLst>
            <pc:docMk/>
            <pc:sldMk cId="3236186338" sldId="478"/>
            <ac:spMk id="2" creationId="{9A1C3CF2-E169-4636-91C9-4DC23D4A47F8}"/>
          </ac:spMkLst>
        </pc:spChg>
        <pc:spChg chg="mod">
          <ac:chgData name="Erin Keith" userId="ea8dc369ae6f1d35" providerId="LiveId" clId="{6968BFB0-A446-4D0D-BEA6-B610724A397F}" dt="2021-09-08T21:54:23.183" v="2804" actId="20577"/>
          <ac:spMkLst>
            <pc:docMk/>
            <pc:sldMk cId="3236186338" sldId="478"/>
            <ac:spMk id="3" creationId="{E4653168-DB3B-4B79-A434-E2D83E95B584}"/>
          </ac:spMkLst>
        </pc:spChg>
      </pc:sldChg>
      <pc:sldChg chg="addSp delSp modSp mod modClrScheme chgLayout">
        <pc:chgData name="Erin Keith" userId="ea8dc369ae6f1d35" providerId="LiveId" clId="{6968BFB0-A446-4D0D-BEA6-B610724A397F}" dt="2021-09-08T22:06:47.020" v="3034" actId="20577"/>
        <pc:sldMkLst>
          <pc:docMk/>
          <pc:sldMk cId="2104195396" sldId="479"/>
        </pc:sldMkLst>
        <pc:spChg chg="mod ord">
          <ac:chgData name="Erin Keith" userId="ea8dc369ae6f1d35" providerId="LiveId" clId="{6968BFB0-A446-4D0D-BEA6-B610724A397F}" dt="2021-09-08T21:59:38.100" v="2821" actId="700"/>
          <ac:spMkLst>
            <pc:docMk/>
            <pc:sldMk cId="2104195396" sldId="479"/>
            <ac:spMk id="2" creationId="{9A1C3CF2-E169-4636-91C9-4DC23D4A47F8}"/>
          </ac:spMkLst>
        </pc:spChg>
        <pc:spChg chg="del mod ord">
          <ac:chgData name="Erin Keith" userId="ea8dc369ae6f1d35" providerId="LiveId" clId="{6968BFB0-A446-4D0D-BEA6-B610724A397F}" dt="2021-09-08T21:59:38.100" v="2821" actId="700"/>
          <ac:spMkLst>
            <pc:docMk/>
            <pc:sldMk cId="2104195396" sldId="479"/>
            <ac:spMk id="3" creationId="{E4653168-DB3B-4B79-A434-E2D83E95B584}"/>
          </ac:spMkLst>
        </pc:spChg>
        <pc:spChg chg="mod ord">
          <ac:chgData name="Erin Keith" userId="ea8dc369ae6f1d35" providerId="LiveId" clId="{6968BFB0-A446-4D0D-BEA6-B610724A397F}" dt="2021-09-08T21:59:38.100" v="2821" actId="700"/>
          <ac:spMkLst>
            <pc:docMk/>
            <pc:sldMk cId="2104195396" sldId="479"/>
            <ac:spMk id="4" creationId="{D7037A8C-248B-4A70-82F3-814C2A2CD935}"/>
          </ac:spMkLst>
        </pc:spChg>
        <pc:spChg chg="mod ord">
          <ac:chgData name="Erin Keith" userId="ea8dc369ae6f1d35" providerId="LiveId" clId="{6968BFB0-A446-4D0D-BEA6-B610724A397F}" dt="2021-09-08T21:59:38.100" v="2821" actId="700"/>
          <ac:spMkLst>
            <pc:docMk/>
            <pc:sldMk cId="2104195396" sldId="479"/>
            <ac:spMk id="5" creationId="{1A3D1ECE-1D6A-4DFA-9B21-90CA2482CE17}"/>
          </ac:spMkLst>
        </pc:spChg>
        <pc:spChg chg="add mod ord">
          <ac:chgData name="Erin Keith" userId="ea8dc369ae6f1d35" providerId="LiveId" clId="{6968BFB0-A446-4D0D-BEA6-B610724A397F}" dt="2021-09-08T21:59:42.229" v="2831" actId="20577"/>
          <ac:spMkLst>
            <pc:docMk/>
            <pc:sldMk cId="2104195396" sldId="479"/>
            <ac:spMk id="6" creationId="{5FED3989-6D4E-43E5-8C1D-2FEDD6523DCD}"/>
          </ac:spMkLst>
        </pc:spChg>
        <pc:spChg chg="add mod ord">
          <ac:chgData name="Erin Keith" userId="ea8dc369ae6f1d35" providerId="LiveId" clId="{6968BFB0-A446-4D0D-BEA6-B610724A397F}" dt="2021-09-08T22:03:01.038" v="2955" actId="20577"/>
          <ac:spMkLst>
            <pc:docMk/>
            <pc:sldMk cId="2104195396" sldId="479"/>
            <ac:spMk id="7" creationId="{F2F55C80-D945-4165-9D8E-E8C443F992E1}"/>
          </ac:spMkLst>
        </pc:spChg>
        <pc:spChg chg="add mod ord">
          <ac:chgData name="Erin Keith" userId="ea8dc369ae6f1d35" providerId="LiveId" clId="{6968BFB0-A446-4D0D-BEA6-B610724A397F}" dt="2021-09-08T21:59:46.633" v="2843" actId="20577"/>
          <ac:spMkLst>
            <pc:docMk/>
            <pc:sldMk cId="2104195396" sldId="479"/>
            <ac:spMk id="8" creationId="{55F62AAF-01BE-4A52-AEBC-7B5CC5F91BCB}"/>
          </ac:spMkLst>
        </pc:spChg>
        <pc:spChg chg="add mod ord">
          <ac:chgData name="Erin Keith" userId="ea8dc369ae6f1d35" providerId="LiveId" clId="{6968BFB0-A446-4D0D-BEA6-B610724A397F}" dt="2021-09-08T22:06:47.020" v="3034" actId="20577"/>
          <ac:spMkLst>
            <pc:docMk/>
            <pc:sldMk cId="2104195396" sldId="479"/>
            <ac:spMk id="9" creationId="{F760138C-5206-4A06-9655-AA4D47379B27}"/>
          </ac:spMkLst>
        </pc:spChg>
      </pc:sldChg>
      <pc:sldChg chg="modSp mod">
        <pc:chgData name="Erin Keith" userId="ea8dc369ae6f1d35" providerId="LiveId" clId="{6968BFB0-A446-4D0D-BEA6-B610724A397F}" dt="2021-09-08T22:48:02.744" v="3040"/>
        <pc:sldMkLst>
          <pc:docMk/>
          <pc:sldMk cId="601997866" sldId="480"/>
        </pc:sldMkLst>
        <pc:spChg chg="mod">
          <ac:chgData name="Erin Keith" userId="ea8dc369ae6f1d35" providerId="LiveId" clId="{6968BFB0-A446-4D0D-BEA6-B610724A397F}" dt="2021-09-08T22:47:57.574" v="3038"/>
          <ac:spMkLst>
            <pc:docMk/>
            <pc:sldMk cId="601997866" sldId="480"/>
            <ac:spMk id="2" creationId="{9A1C3CF2-E169-4636-91C9-4DC23D4A47F8}"/>
          </ac:spMkLst>
        </pc:spChg>
        <pc:spChg chg="mod">
          <ac:chgData name="Erin Keith" userId="ea8dc369ae6f1d35" providerId="LiveId" clId="{6968BFB0-A446-4D0D-BEA6-B610724A397F}" dt="2021-09-08T22:48:02.744" v="3040"/>
          <ac:spMkLst>
            <pc:docMk/>
            <pc:sldMk cId="601997866" sldId="480"/>
            <ac:spMk id="3" creationId="{E4653168-DB3B-4B79-A434-E2D83E95B584}"/>
          </ac:spMkLst>
        </pc:spChg>
      </pc:sldChg>
      <pc:sldMasterChg chg="del delSldLayout">
        <pc:chgData name="Erin Keith" userId="ea8dc369ae6f1d35" providerId="LiveId" clId="{6968BFB0-A446-4D0D-BEA6-B610724A397F}" dt="2021-09-08T18:26:20.208" v="17" actId="47"/>
        <pc:sldMasterMkLst>
          <pc:docMk/>
          <pc:sldMasterMk cId="3759615168" sldId="2147483685"/>
        </pc:sldMasterMkLst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3803837390" sldId="2147483686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2201815287" sldId="2147483687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1836466915" sldId="2147483688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1585795360" sldId="2147483689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49008510" sldId="2147483690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1662469364" sldId="2147483691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578122079" sldId="2147483692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1996643329" sldId="2147483693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3662250620" sldId="2147483694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2568905461" sldId="2147483695"/>
          </pc:sldLayoutMkLst>
        </pc:sldLayoutChg>
        <pc:sldLayoutChg chg="del">
          <pc:chgData name="Erin Keith" userId="ea8dc369ae6f1d35" providerId="LiveId" clId="{6968BFB0-A446-4D0D-BEA6-B610724A397F}" dt="2021-09-08T18:26:20.208" v="17" actId="47"/>
          <pc:sldLayoutMkLst>
            <pc:docMk/>
            <pc:sldMasterMk cId="3759615168" sldId="2147483685"/>
            <pc:sldLayoutMk cId="3532456127" sldId="2147483696"/>
          </pc:sldLayoutMkLst>
        </pc:sldLayoutChg>
      </pc:sldMasterChg>
      <pc:sldMasterChg chg="del delSldLayout">
        <pc:chgData name="Erin Keith" userId="ea8dc369ae6f1d35" providerId="LiveId" clId="{6968BFB0-A446-4D0D-BEA6-B610724A397F}" dt="2021-09-08T18:27:16.010" v="55" actId="47"/>
        <pc:sldMasterMkLst>
          <pc:docMk/>
          <pc:sldMasterMk cId="2895710121" sldId="2147483709"/>
        </pc:sldMasterMkLst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3428771722" sldId="2147483710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1294776746" sldId="2147483711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1159280132" sldId="2147483712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739818474" sldId="2147483713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1377573666" sldId="2147483714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1377748330" sldId="2147483715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1852641806" sldId="2147483716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804150035" sldId="2147483717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1462184326" sldId="2147483718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447530153" sldId="2147483719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895710121" sldId="2147483709"/>
            <pc:sldLayoutMk cId="1902533280" sldId="2147483720"/>
          </pc:sldLayoutMkLst>
        </pc:sldLayoutChg>
      </pc:sldMasterChg>
      <pc:sldMasterChg chg="del delSldLayout">
        <pc:chgData name="Erin Keith" userId="ea8dc369ae6f1d35" providerId="LiveId" clId="{6968BFB0-A446-4D0D-BEA6-B610724A397F}" dt="2021-09-08T18:27:16.010" v="55" actId="47"/>
        <pc:sldMasterMkLst>
          <pc:docMk/>
          <pc:sldMasterMk cId="2907504365" sldId="2147483721"/>
        </pc:sldMasterMkLst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3983457679" sldId="2147483722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393934672" sldId="2147483723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3060991734" sldId="2147483724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2550765342" sldId="2147483725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2457926262" sldId="2147483726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2957752169" sldId="2147483727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1405323469" sldId="2147483728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738632308" sldId="2147483729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306710248" sldId="2147483730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2037513446" sldId="2147483731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2360355002" sldId="2147483732"/>
          </pc:sldLayoutMkLst>
        </pc:sldLayoutChg>
        <pc:sldLayoutChg chg="del">
          <pc:chgData name="Erin Keith" userId="ea8dc369ae6f1d35" providerId="LiveId" clId="{6968BFB0-A446-4D0D-BEA6-B610724A397F}" dt="2021-09-08T18:27:16.010" v="55" actId="47"/>
          <pc:sldLayoutMkLst>
            <pc:docMk/>
            <pc:sldMasterMk cId="2907504365" sldId="2147483721"/>
            <pc:sldLayoutMk cId="2368272805" sldId="214748373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CA90D-EC3E-604B-A6FA-521DE195B89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12DD7-91DD-A842-803C-29F24802D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6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0B57D-E960-F042-A420-50ECD5D84EF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8BD8B-BBF6-694A-9D73-8D1BCE8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89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A6AC3-D973-E34D-8075-A4D110ABC5FC}" type="slidenum">
              <a:rPr lang="en-US"/>
              <a:pPr/>
              <a:t>38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9BBD-C9FD-40A4-B9D5-2D24B3B1D560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1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40A1-1A27-4669-8723-8C26CA5EDC82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6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D5F7-25BF-4A1C-BBEC-BD1A9DDA560B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2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017C3DA-A639-42BB-9E53-1B31C505E2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55308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86759" y="5513948"/>
            <a:ext cx="7759700" cy="83343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C599-A3AB-4E17-AAEE-EA962E50FB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15900" y="6492875"/>
            <a:ext cx="86725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94242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92A1-8D1D-493A-BF78-4E041C58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1C86-1484-4C83-9DC8-855FF9F8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D3630-60A0-44D3-A6D6-2DA525BF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FA4EF2-EED9-4649-8C3D-AC8984310B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959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3C99-DAD3-48E5-AB96-5E866DAB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40C99-C807-46F1-A0AB-539A8129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F1DC-72EE-441A-826F-8BE6CFA3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3E56C0-2C1E-4739-9E5A-BBCDB9FE6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879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A4441-5FC0-473D-B19F-D0FB3635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BFC06-AAE7-478F-A4DE-162E26AA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C12FC-B26A-4E2C-8C48-4BBD7A89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C88395-A4F2-4FCC-9632-1313D88AA2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171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2EA90-5D08-4CF9-9CFE-0908BA1F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D62C7-4372-4D9C-865C-147479A9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B201-28AC-4914-A200-22569532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430073-36A1-4BD2-BCA3-A89C8700F1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386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22953-7C35-4712-A38A-9DB68E9D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22689-79A5-469F-9A3C-60CBBD3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AE187-2440-4731-A660-C6DA66CE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5AF1A5-45F3-49BA-8FCE-167234F8B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495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2FE11-D763-473F-B6E1-70958BD6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0B235-FF6D-4EA2-8F95-8165C252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B5A00-46FF-4841-9D05-7AF53FD3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677B82-3E18-46DA-A6C5-9E20A683A9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0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858C-2ED0-4D3B-8DC8-50953B3958DE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3601B-77A3-4C50-88C6-5E68826C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B7284-4969-4532-AAB4-2BC8AAD6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172D1-C18E-4A75-ACC0-7EB82C46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833713-3E77-4B3A-9DA6-B037E71138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921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2608A-25DB-4D8E-B4CD-4B649924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B86D1-143C-48D2-BAA3-24BA19FA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D6D60-4B5C-49C3-AFA0-529894C3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7E682A-5F78-475F-BFB4-9CC7DF5F28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010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9F319-6B2F-43EB-9081-A7E8154C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5E80-4AE6-429D-8B64-10F2E61E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5294-C7B7-42B6-83D1-055C485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311FA4-E9B7-446E-B4D0-D2008D8EBC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51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2DA0-0268-4890-852A-300E7165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2CD3-37D0-4109-8C45-A570EBCF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4809-BDD0-4264-B827-2292512C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5306784-9C6A-4EE3-8E4D-00B65752B3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3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ADEE-5CBC-4D55-9057-AB3216B18684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72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9C02-6D77-494E-B75A-445F01BA323C}" type="datetime1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8F16-5650-41E9-BB66-327A7766EDBD}" type="datetime1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3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D74D-41C9-4416-97BB-3ED5288705E9}" type="datetime1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D4C6-303A-4444-9CC7-802A342AB575}" type="datetime1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D5969BE-6409-4E64-9EDC-E94F8DAFB842}" type="datetime1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1D57-AF46-4E9E-9F52-7EE93AC8935B}" type="datetime1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B330C4-5178-4997-B2A5-C0E4DEC0801E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0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CC2D862-0461-44C0-86F3-6D02740D9C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532A116-480E-4CA3-AC89-C18359F700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C74F5-784F-495F-9C6E-AB4A2B71A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525" y="6356350"/>
            <a:ext cx="836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Tanenbaum &amp; Bo,Modern  Operating Systems:4</a:t>
            </a:r>
            <a:r>
              <a:rPr lang="en-US" altLang="en-US" baseline="30000"/>
              <a:t>th</a:t>
            </a:r>
            <a:r>
              <a:rPr lang="en-US" altLang="en-US"/>
              <a:t> ed., (c) 2013 Prentice-Hall,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3904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446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Erin Keith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5_Processes_Threads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5"/>
    </mc:Choice>
    <mc:Fallback xmlns="">
      <p:transition spd="slow" advTm="101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daemons</a:t>
            </a:r>
            <a:r>
              <a:rPr lang="en-US" sz="2400" dirty="0"/>
              <a:t>: processes that stay in the background to handle some activity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email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Web pages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printing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5_Processes_Threads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01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fork</a:t>
            </a:r>
            <a:r>
              <a:rPr lang="en-US" sz="2400" dirty="0"/>
              <a:t>: system call to create new process. Creates an exact clone of the calling process (same memory image, same environment strings, same open files)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Example: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User types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400" dirty="0"/>
              <a:t> into shell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Shell forks child process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Child process uses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2400" i="1" dirty="0"/>
              <a:t> </a:t>
            </a:r>
            <a:r>
              <a:rPr lang="en-US" sz="2400" dirty="0"/>
              <a:t>to change its memory image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Execute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400" dirty="0"/>
              <a:t> system call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5_Processes_Threads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58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C42707C-9457-4906-BEE9-28D5E797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637B-F38B-4047-8A3B-BA193BD55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4513"/>
            <a:ext cx="8229600" cy="43116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Typical conditions which terminate a process: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Normal exit (voluntary).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Error exit (voluntary).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Fatal error (involuntary).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Killed by another process (involuntary).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9F5E6-EA4B-407C-A2E0-0250F6B5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In Unix</a:t>
            </a:r>
            <a:r>
              <a:rPr lang="en-US" sz="2400" dirty="0"/>
              <a:t> a process and all its children (and further descendants) form a process group.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Example: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Special process, called </a:t>
            </a:r>
            <a:r>
              <a:rPr lang="en-US" sz="2400" b="1" dirty="0" err="1"/>
              <a:t>init</a:t>
            </a:r>
            <a:r>
              <a:rPr lang="en-US" sz="2400" dirty="0"/>
              <a:t>, starts after booting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Forks new processes for each necessary terminal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If successful login, login process executes a shell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And so on creating a tree with </a:t>
            </a:r>
            <a:r>
              <a:rPr lang="en-US" sz="2400" b="1" dirty="0" err="1"/>
              <a:t>init</a:t>
            </a:r>
            <a:r>
              <a:rPr lang="en-US" sz="2400" dirty="0"/>
              <a:t> process at the root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5_Processes_Threads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98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8F6F4EC-9C74-4265-8D46-360016CF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States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168B-C449-41C1-B4F8-C6A45E92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Three states a process may be in: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Running (actually using the CPU at that instant).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Ready (runnable; temporarily stopped to let another process run).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Blocked (unable to run until some external event happens).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2D09C-98F6-4A84-BA46-DBA8F328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773B722-B9F3-478E-835D-321D86ED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States (2)</a:t>
            </a:r>
          </a:p>
        </p:txBody>
      </p:sp>
      <p:sp>
        <p:nvSpPr>
          <p:cNvPr id="21507" name="Text Placeholder 2">
            <a:extLst>
              <a:ext uri="{FF2B5EF4-FFF2-40B4-BE49-F238E27FC236}">
                <a16:creationId xmlns:a16="http://schemas.microsoft.com/office/drawing/2014/main" id="{8CA436F3-11E0-4CC0-93F4-58AC77151A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2-2. A process can be in running, blocked, or ready state. Transitions between these states are as shown.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7FC72-0BD1-4F6D-9239-7998685C5B5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21509" name="Picture 2">
            <a:extLst>
              <a:ext uri="{FF2B5EF4-FFF2-40B4-BE49-F238E27FC236}">
                <a16:creationId xmlns:a16="http://schemas.microsoft.com/office/drawing/2014/main" id="{1DAF67EC-A092-4F99-9B0C-2BF78522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055813"/>
            <a:ext cx="8226425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39F328D-F5FE-4836-B08A-FB78FD2C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States (3)</a:t>
            </a:r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id="{0D0A10D6-C6A9-4204-959C-6CD8366102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186363"/>
            <a:ext cx="7759700" cy="1160462"/>
          </a:xfrm>
        </p:spPr>
        <p:txBody>
          <a:bodyPr/>
          <a:lstStyle/>
          <a:p>
            <a:pPr eaLnBrk="1" hangingPunct="1"/>
            <a:r>
              <a:rPr lang="en-US" altLang="en-US"/>
              <a:t>Figure 2-3. The lowest layer of a process-structured operating system handles interrupts and scheduling. Above that layer are sequential processes.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5D88-27AC-4280-95B6-933BCB131C3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533" name="Picture 2">
            <a:extLst>
              <a:ext uri="{FF2B5EF4-FFF2-40B4-BE49-F238E27FC236}">
                <a16:creationId xmlns:a16="http://schemas.microsoft.com/office/drawing/2014/main" id="{08D8724B-530F-4E45-8379-9EF60B3FF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1851025"/>
            <a:ext cx="46767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An array of structs comprising a table with one entry per process containing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program counter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stack pointer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memory allocation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status of open files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accounting and scheduling info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anything else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5_Processes_Threads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6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43378F1-9ED9-4212-9930-42C69577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of Processes (1)</a:t>
            </a:r>
          </a:p>
        </p:txBody>
      </p:sp>
      <p:sp>
        <p:nvSpPr>
          <p:cNvPr id="23555" name="Text Placeholder 2">
            <a:extLst>
              <a:ext uri="{FF2B5EF4-FFF2-40B4-BE49-F238E27FC236}">
                <a16:creationId xmlns:a16="http://schemas.microsoft.com/office/drawing/2014/main" id="{3B92F6FF-7336-4258-843C-3ACA7A9C3A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1388" y="5705475"/>
            <a:ext cx="7759700" cy="833438"/>
          </a:xfrm>
        </p:spPr>
        <p:txBody>
          <a:bodyPr/>
          <a:lstStyle/>
          <a:p>
            <a:pPr eaLnBrk="1" hangingPunct="1"/>
            <a:r>
              <a:rPr lang="en-US" altLang="en-US"/>
              <a:t>Figure 2-4. Some of the fields of a typical process table entry.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9A631-67DA-456B-B389-339ABA5A700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23557" name="Picture 2">
            <a:extLst>
              <a:ext uri="{FF2B5EF4-FFF2-40B4-BE49-F238E27FC236}">
                <a16:creationId xmlns:a16="http://schemas.microsoft.com/office/drawing/2014/main" id="{52954012-A5C7-4DCD-920D-1D2A5AF08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292225"/>
            <a:ext cx="69818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/>
              <a:t>Interrupt vector</a:t>
            </a:r>
            <a:r>
              <a:rPr lang="en-US" sz="2400" dirty="0"/>
              <a:t>: each I/O class has a location (usually near the bottom of memory) containing the address of the interrupt service procedure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5_Processes_Threads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99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4D7D1A7-CF2A-472D-8DC7-D87F227D2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Processes and Threads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B1DB94E6-824A-4FB7-A91C-D827A7CDE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Chapter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9173C-440F-4DC5-946E-D778707A0E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EDC0981-16E8-47B0-97DF-802322ED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of Processes (2)</a:t>
            </a:r>
          </a:p>
        </p:txBody>
      </p:sp>
      <p:sp>
        <p:nvSpPr>
          <p:cNvPr id="24579" name="Text Placeholder 2">
            <a:extLst>
              <a:ext uri="{FF2B5EF4-FFF2-40B4-BE49-F238E27FC236}">
                <a16:creationId xmlns:a16="http://schemas.microsoft.com/office/drawing/2014/main" id="{9F0DE280-53AB-4830-9B32-A50D3CB319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2-5. Skeleton of what the lowest level of the operating system does when an interrupt occurs.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9CA81-2B0C-4928-801C-8C43D23EE1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24581" name="Picture 3">
            <a:extLst>
              <a:ext uri="{FF2B5EF4-FFF2-40B4-BE49-F238E27FC236}">
                <a16:creationId xmlns:a16="http://schemas.microsoft.com/office/drawing/2014/main" id="{8FA28CAA-8D5A-4859-A323-D7F6AD8D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1979613"/>
            <a:ext cx="7188200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5B43C60-DDB4-4DF1-A731-CE0718AA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Modeling Multiprogramming</a:t>
            </a:r>
          </a:p>
        </p:txBody>
      </p:sp>
      <p:sp>
        <p:nvSpPr>
          <p:cNvPr id="25603" name="Text Placeholder 2">
            <a:extLst>
              <a:ext uri="{FF2B5EF4-FFF2-40B4-BE49-F238E27FC236}">
                <a16:creationId xmlns:a16="http://schemas.microsoft.com/office/drawing/2014/main" id="{326F92E3-B90F-4232-AFBD-4C88907980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2-6. CPU utilization as a function of the number of processes in memory.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AB4AF-D405-4245-B1E2-274E4C60C37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25605" name="Picture 2">
            <a:extLst>
              <a:ext uri="{FF2B5EF4-FFF2-40B4-BE49-F238E27FC236}">
                <a16:creationId xmlns:a16="http://schemas.microsoft.com/office/drawing/2014/main" id="{96F452B8-81DE-4794-BA61-A8F6730CF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828800"/>
            <a:ext cx="54768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id="{B11ECD01-FB21-45D0-A60E-C4FC71705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3633788"/>
            <a:ext cx="26289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Each process has an address space and a single </a:t>
            </a:r>
            <a:r>
              <a:rPr lang="en-US" sz="2400" b="1" dirty="0"/>
              <a:t>thread</a:t>
            </a:r>
            <a:r>
              <a:rPr lang="en-US" sz="2400" dirty="0"/>
              <a:t> of control.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Sometimes it is desirable to have multiple threads (</a:t>
            </a:r>
            <a:r>
              <a:rPr lang="en-US" sz="2400" dirty="0" err="1"/>
              <a:t>miniprocesses</a:t>
            </a:r>
            <a:r>
              <a:rPr lang="en-US" sz="2400" dirty="0"/>
              <a:t>) of control running in quasi-parallel as if they were separate processes sharing the same address space.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5_Processes_Threads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0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Benefits: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Abstraction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Easier/faster to create and destroy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Performance gain when much I/O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Multiple CPUs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5_Processes_Threads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10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381DAAF0-E08E-461F-A8F1-DBBC3CF2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Usage (1)</a:t>
            </a:r>
          </a:p>
        </p:txBody>
      </p:sp>
      <p:sp>
        <p:nvSpPr>
          <p:cNvPr id="26627" name="Text Placeholder 2">
            <a:extLst>
              <a:ext uri="{FF2B5EF4-FFF2-40B4-BE49-F238E27FC236}">
                <a16:creationId xmlns:a16="http://schemas.microsoft.com/office/drawing/2014/main" id="{9932DAE4-862B-4079-AA7A-C8C5BDCFCA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664200"/>
            <a:ext cx="7759700" cy="682625"/>
          </a:xfrm>
        </p:spPr>
        <p:txBody>
          <a:bodyPr/>
          <a:lstStyle/>
          <a:p>
            <a:pPr eaLnBrk="1" hangingPunct="1"/>
            <a:r>
              <a:rPr lang="en-US" altLang="en-US"/>
              <a:t>Figure 2-7. A word processor with three threads.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AE119-8609-4721-B771-7D9C69DC97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26629" name="Picture 2">
            <a:extLst>
              <a:ext uri="{FF2B5EF4-FFF2-40B4-BE49-F238E27FC236}">
                <a16:creationId xmlns:a16="http://schemas.microsoft.com/office/drawing/2014/main" id="{582E2CAA-5441-4129-B306-A12EEB17F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404938"/>
            <a:ext cx="80486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F99CC0D-402D-4BF9-9089-2D36035E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Usage (2)</a:t>
            </a:r>
          </a:p>
        </p:txBody>
      </p:sp>
      <p:sp>
        <p:nvSpPr>
          <p:cNvPr id="27651" name="Text Placeholder 2">
            <a:extLst>
              <a:ext uri="{FF2B5EF4-FFF2-40B4-BE49-F238E27FC236}">
                <a16:creationId xmlns:a16="http://schemas.microsoft.com/office/drawing/2014/main" id="{8434D386-1417-4DDD-A04A-9A22C94728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3125" y="5649913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2-8. A multithreaded Web server.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04808-1DE7-4BC2-80B5-13F0F756E4D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27653" name="Picture 2">
            <a:extLst>
              <a:ext uri="{FF2B5EF4-FFF2-40B4-BE49-F238E27FC236}">
                <a16:creationId xmlns:a16="http://schemas.microsoft.com/office/drawing/2014/main" id="{E45CD46A-1B15-42DA-BFDE-06C5A447D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385888"/>
            <a:ext cx="63055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4FE4515-6750-4D1F-8C26-2197976D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Usage (3)</a:t>
            </a:r>
          </a:p>
        </p:txBody>
      </p:sp>
      <p:sp>
        <p:nvSpPr>
          <p:cNvPr id="28675" name="Text Placeholder 2">
            <a:extLst>
              <a:ext uri="{FF2B5EF4-FFF2-40B4-BE49-F238E27FC236}">
                <a16:creationId xmlns:a16="http://schemas.microsoft.com/office/drawing/2014/main" id="{14E99734-7224-4D95-9C68-C3DC5B598C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2-9. A rough outline of the code for Fig. 2-8. </a:t>
            </a:r>
            <a:br>
              <a:rPr lang="en-US" altLang="en-US"/>
            </a:br>
            <a:r>
              <a:rPr lang="en-US" altLang="en-US"/>
              <a:t>(a) Dispatcher thread. (b) Worker thread.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A168F-F875-457C-835E-3BAC7A2EBF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28677" name="Picture 2">
            <a:extLst>
              <a:ext uri="{FF2B5EF4-FFF2-40B4-BE49-F238E27FC236}">
                <a16:creationId xmlns:a16="http://schemas.microsoft.com/office/drawing/2014/main" id="{79F8320F-4CC6-4235-9D0E-DB4DB0371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343150"/>
            <a:ext cx="78676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B6CAFD5-8F05-4C32-A2BE-18088932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Usage (4)</a:t>
            </a:r>
          </a:p>
        </p:txBody>
      </p:sp>
      <p:sp>
        <p:nvSpPr>
          <p:cNvPr id="29699" name="Text Placeholder 2">
            <a:extLst>
              <a:ext uri="{FF2B5EF4-FFF2-40B4-BE49-F238E27FC236}">
                <a16:creationId xmlns:a16="http://schemas.microsoft.com/office/drawing/2014/main" id="{F85A08D2-F2AF-4CBC-8C3A-5C5588F6A2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2-10. Three ways to construct a server.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FA5B7-70D4-4E54-B849-606CE5E033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29701" name="Picture 2">
            <a:extLst>
              <a:ext uri="{FF2B5EF4-FFF2-40B4-BE49-F238E27FC236}">
                <a16:creationId xmlns:a16="http://schemas.microsoft.com/office/drawing/2014/main" id="{9F034A61-4E54-46EE-B55D-F203A476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2647950"/>
            <a:ext cx="8734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Classical Thread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group related resources together in a </a:t>
            </a:r>
            <a:r>
              <a:rPr lang="en-US" sz="2400" b="1" dirty="0"/>
              <a:t>process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address space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open files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child processes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thread</a:t>
            </a:r>
            <a:r>
              <a:rPr lang="en-US" sz="2400" dirty="0"/>
              <a:t> of execution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program counter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registers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5_Processes_Threads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18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3852647-7CBC-4C69-B1A8-FB52511E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Classical Thread Model (1)</a:t>
            </a:r>
          </a:p>
        </p:txBody>
      </p:sp>
      <p:sp>
        <p:nvSpPr>
          <p:cNvPr id="30723" name="Text Placeholder 2">
            <a:extLst>
              <a:ext uri="{FF2B5EF4-FFF2-40B4-BE49-F238E27FC236}">
                <a16:creationId xmlns:a16="http://schemas.microsoft.com/office/drawing/2014/main" id="{77BD60D3-D277-4D8A-B79F-0EC8DD86B8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2-11. (a) Three processes each with one thread. </a:t>
            </a:r>
            <a:br>
              <a:rPr lang="en-US" altLang="en-US"/>
            </a:br>
            <a:r>
              <a:rPr lang="en-US" altLang="en-US"/>
              <a:t>(b) One process with three threads.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9419F-2E9B-470F-9AF9-E41F28D2953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30725" name="Picture 2">
            <a:extLst>
              <a:ext uri="{FF2B5EF4-FFF2-40B4-BE49-F238E27FC236}">
                <a16:creationId xmlns:a16="http://schemas.microsoft.com/office/drawing/2014/main" id="{C40F0F73-19F2-47D5-80BE-86145D0A7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771650"/>
            <a:ext cx="74866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Processes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5_Processes_Threads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43A2B17-2892-49BB-88AF-20E0FCF9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Classical Thread Model (2)</a:t>
            </a:r>
          </a:p>
        </p:txBody>
      </p:sp>
      <p:sp>
        <p:nvSpPr>
          <p:cNvPr id="31747" name="Text Placeholder 2">
            <a:extLst>
              <a:ext uri="{FF2B5EF4-FFF2-40B4-BE49-F238E27FC236}">
                <a16:creationId xmlns:a16="http://schemas.microsoft.com/office/drawing/2014/main" id="{0D1A4292-C386-43DA-A9F9-320022F3BC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186363"/>
            <a:ext cx="7759700" cy="1160462"/>
          </a:xfrm>
        </p:spPr>
        <p:txBody>
          <a:bodyPr/>
          <a:lstStyle/>
          <a:p>
            <a:pPr eaLnBrk="1" hangingPunct="1"/>
            <a:r>
              <a:rPr lang="en-US" altLang="en-US"/>
              <a:t>Figure 2-12. The first column lists some items shared by all threads in a process.  The second one lists some items private to each thread.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A21BA-D594-4C57-BE2B-7442199471C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31749" name="Picture 2">
            <a:extLst>
              <a:ext uri="{FF2B5EF4-FFF2-40B4-BE49-F238E27FC236}">
                <a16:creationId xmlns:a16="http://schemas.microsoft.com/office/drawing/2014/main" id="{007061EC-0C7E-4E43-B46C-3C07D21CB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2220913"/>
            <a:ext cx="7875587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6D3CF79-68F0-48A2-9612-954D8E7C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Classical Thread Model (3)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78DB1C74-65F4-4AF2-BF86-6E77332740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2-13. Each thread has its own stack.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CAB7D-1686-4361-801E-6BF6DA96649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32773" name="Picture 2">
            <a:extLst>
              <a:ext uri="{FF2B5EF4-FFF2-40B4-BE49-F238E27FC236}">
                <a16:creationId xmlns:a16="http://schemas.microsoft.com/office/drawing/2014/main" id="{AB2D6675-7C7C-4B55-A99C-FFEF7D3ED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516063"/>
            <a:ext cx="63531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021FBDD0-CD8F-471D-BFD6-5629BC41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POSIX Threads (1)</a:t>
            </a:r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4428A4C3-A5E4-4D56-8ECB-2AD26899B4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2-14. Some of the Pthreads function calls.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FC1AD-3476-4705-9AAA-DC3507D59B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33797" name="Picture 2">
            <a:extLst>
              <a:ext uri="{FF2B5EF4-FFF2-40B4-BE49-F238E27FC236}">
                <a16:creationId xmlns:a16="http://schemas.microsoft.com/office/drawing/2014/main" id="{C614714A-74A4-442B-8377-139D2015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979613"/>
            <a:ext cx="7805737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178099FB-2C27-4545-898B-3FD67836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1537"/>
          </a:xfrm>
        </p:spPr>
        <p:txBody>
          <a:bodyPr/>
          <a:lstStyle/>
          <a:p>
            <a:pPr eaLnBrk="1" hangingPunct="1"/>
            <a:r>
              <a:rPr lang="en-US" altLang="en-US"/>
              <a:t>POSIX Threads (2)</a:t>
            </a:r>
          </a:p>
        </p:txBody>
      </p:sp>
      <p:sp>
        <p:nvSpPr>
          <p:cNvPr id="34819" name="Text Placeholder 2">
            <a:extLst>
              <a:ext uri="{FF2B5EF4-FFF2-40B4-BE49-F238E27FC236}">
                <a16:creationId xmlns:a16="http://schemas.microsoft.com/office/drawing/2014/main" id="{F29C7302-0D29-445E-88DB-1FD119EC14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5025" y="6024563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2-15. An example program using threads.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2B0BE-D929-45D1-A732-10D3D5272F6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34821" name="Picture 2">
            <a:extLst>
              <a:ext uri="{FF2B5EF4-FFF2-40B4-BE49-F238E27FC236}">
                <a16:creationId xmlns:a16="http://schemas.microsoft.com/office/drawing/2014/main" id="{F520E563-6576-4D39-8146-CDF81849B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" t="2446" r="1788"/>
          <a:stretch>
            <a:fillRect/>
          </a:stretch>
        </p:blipFill>
        <p:spPr bwMode="auto">
          <a:xfrm>
            <a:off x="1309688" y="1146175"/>
            <a:ext cx="6810375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2A6CCAFD-8776-420E-A2B3-0FB229E2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POSIX Threads (3)</a:t>
            </a:r>
          </a:p>
        </p:txBody>
      </p:sp>
      <p:sp>
        <p:nvSpPr>
          <p:cNvPr id="35843" name="Text Placeholder 2">
            <a:extLst>
              <a:ext uri="{FF2B5EF4-FFF2-40B4-BE49-F238E27FC236}">
                <a16:creationId xmlns:a16="http://schemas.microsoft.com/office/drawing/2014/main" id="{48D23338-C14A-4484-92BE-D89377CEEF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2-15. An example program using threads.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F4410-4FBA-4C93-A2AD-6762D482AF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35845" name="Picture 2">
            <a:extLst>
              <a:ext uri="{FF2B5EF4-FFF2-40B4-BE49-F238E27FC236}">
                <a16:creationId xmlns:a16="http://schemas.microsoft.com/office/drawing/2014/main" id="{ACB29068-6337-47D4-90A8-21D3781D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" r="1558" b="4025"/>
          <a:stretch>
            <a:fillRect/>
          </a:stretch>
        </p:blipFill>
        <p:spPr bwMode="auto">
          <a:xfrm>
            <a:off x="1104900" y="1933575"/>
            <a:ext cx="70294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AED21AF-6A20-4CA5-BCD9-43AE73AA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Threads </a:t>
            </a:r>
            <a:br>
              <a:rPr lang="en-US" altLang="en-US"/>
            </a:br>
            <a:r>
              <a:rPr lang="en-US" altLang="en-US"/>
              <a:t>in User Space</a:t>
            </a:r>
          </a:p>
        </p:txBody>
      </p:sp>
      <p:sp>
        <p:nvSpPr>
          <p:cNvPr id="36867" name="Text Placeholder 2">
            <a:extLst>
              <a:ext uri="{FF2B5EF4-FFF2-40B4-BE49-F238E27FC236}">
                <a16:creationId xmlns:a16="http://schemas.microsoft.com/office/drawing/2014/main" id="{FA0AC4C4-D5C7-4BDD-8CAF-1ABD22DDCF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2-16. (a) A user-level threads package. </a:t>
            </a:r>
            <a:br>
              <a:rPr lang="en-US" altLang="en-US"/>
            </a:br>
            <a:r>
              <a:rPr lang="en-US" altLang="en-US"/>
              <a:t>(b) A threads package managed by the kernel.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F7795-18A6-4635-9978-B4C58C9ACE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36869" name="Picture 2">
            <a:extLst>
              <a:ext uri="{FF2B5EF4-FFF2-40B4-BE49-F238E27FC236}">
                <a16:creationId xmlns:a16="http://schemas.microsoft.com/office/drawing/2014/main" id="{771920FA-F93C-4E73-A74F-69833D4B2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619250"/>
            <a:ext cx="75533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Box 4">
            <a:extLst>
              <a:ext uri="{FF2B5EF4-FFF2-40B4-BE49-F238E27FC236}">
                <a16:creationId xmlns:a16="http://schemas.microsoft.com/office/drawing/2014/main" id="{85D52119-FA75-4BC0-A363-F845AB737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5054600"/>
            <a:ext cx="573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36871" name="TextBox 6">
            <a:extLst>
              <a:ext uri="{FF2B5EF4-FFF2-40B4-BE49-F238E27FC236}">
                <a16:creationId xmlns:a16="http://schemas.microsoft.com/office/drawing/2014/main" id="{8519ACA3-3983-438A-8944-2F17619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775" y="5054600"/>
            <a:ext cx="573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(b)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ED3989-6D4E-43E5-8C1D-2FEDD6523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space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F55C80-D945-4165-9D8E-E8C443F992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No need for kernel call when </a:t>
            </a:r>
            <a:r>
              <a:rPr lang="en-US" i="1" dirty="0" err="1"/>
              <a:t>thread_yield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trap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Scale better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Blocking 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Scheduling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F62AAF-01BE-4A52-AEBC-7B5CC5F91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kernel space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60138C-5206-4A06-9655-AA4D47379B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More flexible scheduling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Greater cost -&gt; recycling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5_Processes_Threads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19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B2D46E79-F0E7-4D67-85AF-08293CC0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Hybrid Implementations</a:t>
            </a:r>
          </a:p>
        </p:txBody>
      </p:sp>
      <p:sp>
        <p:nvSpPr>
          <p:cNvPr id="37891" name="Text Placeholder 2">
            <a:extLst>
              <a:ext uri="{FF2B5EF4-FFF2-40B4-BE49-F238E27FC236}">
                <a16:creationId xmlns:a16="http://schemas.microsoft.com/office/drawing/2014/main" id="{71FB6421-02D7-4C3B-B9E1-C119D9A988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2-17. Multiplexing user-level threads </a:t>
            </a:r>
            <a:br>
              <a:rPr lang="en-US" altLang="en-US"/>
            </a:br>
            <a:r>
              <a:rPr lang="en-US" altLang="en-US"/>
              <a:t>onto kernel-level threads.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024D6-E23F-43E1-AE87-406B17B322F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37893" name="Picture 2">
            <a:extLst>
              <a:ext uri="{FF2B5EF4-FFF2-40B4-BE49-F238E27FC236}">
                <a16:creationId xmlns:a16="http://schemas.microsoft.com/office/drawing/2014/main" id="{3A5EEE2F-5961-4FB3-B2E0-D5A0C597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666875"/>
            <a:ext cx="60007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5_Processes_Threads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9D3-8B44-3843-BF6B-410D081CE7A6}" type="slidenum">
              <a:rPr lang="en-US"/>
              <a:pPr/>
              <a:t>38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62375" y="1417638"/>
            <a:ext cx="5381625" cy="4938712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r>
              <a:rPr lang="en-US" sz="2400" u="sng" dirty="0"/>
              <a:t>Processes and Threads</a:t>
            </a:r>
          </a:p>
          <a:p>
            <a:r>
              <a:rPr lang="en-US" sz="2400" b="1" dirty="0"/>
              <a:t>Modern Operating Systems: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2</a:t>
            </a:r>
            <a:endParaRPr lang="fr-FR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4036" name="Picture 4" descr="mrayztno[1]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108200"/>
            <a:ext cx="3095625" cy="27082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4021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97"/>
    </mc:Choice>
    <mc:Fallback xmlns="">
      <p:transition spd="slow" advTm="2819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An abstraction of a running program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An instance of an executing program, including the current values of the program counter, registers, and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5_Processes_Threads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CPU switches back and forth from process to process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(so fast that it’s easier to think of them running in parallel)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The rate at which a process performs its computation will not be uniform and probably not even reproducible if the same processes run again.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5_Processes_Threads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8A9FDC4-828A-410E-840F-9FC31A0D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Process Model (1)</a:t>
            </a:r>
          </a:p>
        </p:txBody>
      </p:sp>
      <p:sp>
        <p:nvSpPr>
          <p:cNvPr id="15363" name="Text Placeholder 2">
            <a:extLst>
              <a:ext uri="{FF2B5EF4-FFF2-40B4-BE49-F238E27FC236}">
                <a16:creationId xmlns:a16="http://schemas.microsoft.com/office/drawing/2014/main" id="{87FE6DC9-F1CE-42DC-982E-20DC0828C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2-1. (a) Multiprogramming of four programs.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29073-721D-4911-A11E-02B37133AB0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E07D2EFA-E89A-4BA6-9F76-2C3D13E49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1554163"/>
            <a:ext cx="3452812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89D845D-45FA-4184-A105-BBCE1601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Process Model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EA71-A1F2-4461-84D3-480CFF4647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/>
              <a:t>Figure 2-1. (b) Conceptual model of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dirty="0"/>
              <a:t>four independent, sequential processes.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0497E-0C2B-4D51-8215-C924577821A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id="{E66BE3CC-C7CA-470B-BDFA-BC6DBEF2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1776413"/>
            <a:ext cx="44640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40E20B3-06B5-4EC6-80B1-006D1C97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Process Model (3)</a:t>
            </a:r>
          </a:p>
        </p:txBody>
      </p:sp>
      <p:sp>
        <p:nvSpPr>
          <p:cNvPr id="17411" name="Text Placeholder 2">
            <a:extLst>
              <a:ext uri="{FF2B5EF4-FFF2-40B4-BE49-F238E27FC236}">
                <a16:creationId xmlns:a16="http://schemas.microsoft.com/office/drawing/2014/main" id="{7792DFD6-0468-4BC4-8B8F-D3B351DE77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/>
              <a:t>Figure 2-1. (c) Only one program is active at once.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2EF18-9317-427C-8FB6-EB4BAD67231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17413" name="Picture 2">
            <a:extLst>
              <a:ext uri="{FF2B5EF4-FFF2-40B4-BE49-F238E27FC236}">
                <a16:creationId xmlns:a16="http://schemas.microsoft.com/office/drawing/2014/main" id="{8D60E085-AD05-4E71-9B53-3AB445902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714500"/>
            <a:ext cx="42989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>
            <a:extLst>
              <a:ext uri="{FF2B5EF4-FFF2-40B4-BE49-F238E27FC236}">
                <a16:creationId xmlns:a16="http://schemas.microsoft.com/office/drawing/2014/main" id="{E427A952-FB90-4934-8B1A-F20B6660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Creation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520DD-E346-41B0-A6DE-E79B5B879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Four principal events that cause processes to be created: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System initialization.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Execution of a process creation system call by a running process.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A user request to create a new process.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Initiation of a batch job.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4E1C4-2451-4468-A529-01BFD121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Tanenbaum &amp; Bo,Modern  Operating Systems:4th ed., (c) 2013 Prentice-Hall, Inc. All rights reserved.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11495</TotalTime>
  <Words>1591</Words>
  <Application>Microsoft Office PowerPoint</Application>
  <PresentationFormat>On-screen Show (4:3)</PresentationFormat>
  <Paragraphs>217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Century Gothic</vt:lpstr>
      <vt:lpstr>Courier New</vt:lpstr>
      <vt:lpstr>Retrospect</vt:lpstr>
      <vt:lpstr>1_Presentation2</vt:lpstr>
      <vt:lpstr>CS 446</vt:lpstr>
      <vt:lpstr>Processes and Threads</vt:lpstr>
      <vt:lpstr>Topics</vt:lpstr>
      <vt:lpstr>Process</vt:lpstr>
      <vt:lpstr>Multiprogramming</vt:lpstr>
      <vt:lpstr>The Process Model (1)</vt:lpstr>
      <vt:lpstr>The Process Model (2)</vt:lpstr>
      <vt:lpstr>The Process Model (3)</vt:lpstr>
      <vt:lpstr>Process Creation</vt:lpstr>
      <vt:lpstr>Process Creation</vt:lpstr>
      <vt:lpstr>Process Creation</vt:lpstr>
      <vt:lpstr>Process Termination</vt:lpstr>
      <vt:lpstr>Process Hierarchy</vt:lpstr>
      <vt:lpstr>Process States (1)</vt:lpstr>
      <vt:lpstr>Process States (2)</vt:lpstr>
      <vt:lpstr>Process States (3)</vt:lpstr>
      <vt:lpstr>Process Table</vt:lpstr>
      <vt:lpstr>Implementation of Processes (1)</vt:lpstr>
      <vt:lpstr>Interrupts</vt:lpstr>
      <vt:lpstr>Implementation of Processes (2)</vt:lpstr>
      <vt:lpstr>Modeling Multiprogramming</vt:lpstr>
      <vt:lpstr>Thread</vt:lpstr>
      <vt:lpstr>Thread</vt:lpstr>
      <vt:lpstr>Thread Usage (1)</vt:lpstr>
      <vt:lpstr>Thread Usage (2)</vt:lpstr>
      <vt:lpstr>Thread Usage (3)</vt:lpstr>
      <vt:lpstr>Thread Usage (4)</vt:lpstr>
      <vt:lpstr>The Classical Thread Model</vt:lpstr>
      <vt:lpstr>The Classical Thread Model (1)</vt:lpstr>
      <vt:lpstr>The Classical Thread Model (2)</vt:lpstr>
      <vt:lpstr>The Classical Thread Model (3)</vt:lpstr>
      <vt:lpstr>POSIX Threads (1)</vt:lpstr>
      <vt:lpstr>POSIX Threads (2)</vt:lpstr>
      <vt:lpstr>POSIX Threads (3)</vt:lpstr>
      <vt:lpstr>Implementing Threads  in User Space</vt:lpstr>
      <vt:lpstr>Thread Implementation</vt:lpstr>
      <vt:lpstr>Hybrid Implementations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 202!</dc:title>
  <dc:creator>Erin Keith</dc:creator>
  <cp:lastModifiedBy>Erin Keith</cp:lastModifiedBy>
  <cp:revision>5</cp:revision>
  <dcterms:created xsi:type="dcterms:W3CDTF">2020-08-25T05:34:58Z</dcterms:created>
  <dcterms:modified xsi:type="dcterms:W3CDTF">2021-09-08T22:48:09Z</dcterms:modified>
</cp:coreProperties>
</file>