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734" r:id="rId2"/>
    <p:sldMasterId id="2147483747" r:id="rId3"/>
  </p:sldMasterIdLst>
  <p:notesMasterIdLst>
    <p:notesMasterId r:id="rId46"/>
  </p:notesMasterIdLst>
  <p:handoutMasterIdLst>
    <p:handoutMasterId r:id="rId47"/>
  </p:handoutMasterIdLst>
  <p:sldIdLst>
    <p:sldId id="468" r:id="rId4"/>
    <p:sldId id="256" r:id="rId5"/>
    <p:sldId id="464" r:id="rId6"/>
    <p:sldId id="469" r:id="rId7"/>
    <p:sldId id="283" r:id="rId8"/>
    <p:sldId id="470" r:id="rId9"/>
    <p:sldId id="284" r:id="rId10"/>
    <p:sldId id="285" r:id="rId11"/>
    <p:sldId id="471" r:id="rId12"/>
    <p:sldId id="472" r:id="rId13"/>
    <p:sldId id="286" r:id="rId14"/>
    <p:sldId id="473" r:id="rId15"/>
    <p:sldId id="287" r:id="rId16"/>
    <p:sldId id="474" r:id="rId17"/>
    <p:sldId id="288" r:id="rId18"/>
    <p:sldId id="476" r:id="rId19"/>
    <p:sldId id="475" r:id="rId20"/>
    <p:sldId id="290" r:id="rId21"/>
    <p:sldId id="292" r:id="rId22"/>
    <p:sldId id="477" r:id="rId23"/>
    <p:sldId id="291" r:id="rId24"/>
    <p:sldId id="293" r:id="rId25"/>
    <p:sldId id="478" r:id="rId26"/>
    <p:sldId id="294" r:id="rId27"/>
    <p:sldId id="295" r:id="rId28"/>
    <p:sldId id="296" r:id="rId29"/>
    <p:sldId id="479" r:id="rId30"/>
    <p:sldId id="300" r:id="rId31"/>
    <p:sldId id="301" r:id="rId32"/>
    <p:sldId id="302" r:id="rId33"/>
    <p:sldId id="303" r:id="rId34"/>
    <p:sldId id="304" r:id="rId35"/>
    <p:sldId id="305" r:id="rId36"/>
    <p:sldId id="480" r:id="rId37"/>
    <p:sldId id="306" r:id="rId38"/>
    <p:sldId id="307" r:id="rId39"/>
    <p:sldId id="481" r:id="rId40"/>
    <p:sldId id="308" r:id="rId41"/>
    <p:sldId id="482" r:id="rId42"/>
    <p:sldId id="309" r:id="rId43"/>
    <p:sldId id="310" r:id="rId44"/>
    <p:sldId id="38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CCF27-A6AA-4C9C-966F-BB48A6117DBB}" v="19" dt="2021-09-13T22:27:22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164" autoAdjust="0"/>
  </p:normalViewPr>
  <p:slideViewPr>
    <p:cSldViewPr snapToGrid="0" snapToObjects="1">
      <p:cViewPr varScale="1">
        <p:scale>
          <a:sx n="73" d="100"/>
          <a:sy n="73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Keith" userId="ea8dc369ae6f1d35" providerId="LiveId" clId="{CB9CCF27-A6AA-4C9C-966F-BB48A6117DBB}"/>
    <pc:docChg chg="undo redo custSel addSld delSld modSld sldOrd">
      <pc:chgData name="Erin Keith" userId="ea8dc369ae6f1d35" providerId="LiveId" clId="{CB9CCF27-A6AA-4C9C-966F-BB48A6117DBB}" dt="2021-09-13T22:24:34.269" v="2503" actId="47"/>
      <pc:docMkLst>
        <pc:docMk/>
      </pc:docMkLst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57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58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59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60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61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62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63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64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65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66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67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68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69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70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71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72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73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74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75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76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77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78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0" sldId="279"/>
        </pc:sldMkLst>
      </pc:sldChg>
      <pc:sldChg chg="del">
        <pc:chgData name="Erin Keith" userId="ea8dc369ae6f1d35" providerId="LiveId" clId="{CB9CCF27-A6AA-4C9C-966F-BB48A6117DBB}" dt="2021-09-13T22:12:53.719" v="2500" actId="47"/>
        <pc:sldMkLst>
          <pc:docMk/>
          <pc:sldMk cId="0" sldId="289"/>
        </pc:sldMkLst>
      </pc:sldChg>
      <pc:sldChg chg="del">
        <pc:chgData name="Erin Keith" userId="ea8dc369ae6f1d35" providerId="LiveId" clId="{CB9CCF27-A6AA-4C9C-966F-BB48A6117DBB}" dt="2021-09-13T22:24:31.413" v="2501" actId="47"/>
        <pc:sldMkLst>
          <pc:docMk/>
          <pc:sldMk cId="0" sldId="297"/>
        </pc:sldMkLst>
      </pc:sldChg>
      <pc:sldChg chg="del">
        <pc:chgData name="Erin Keith" userId="ea8dc369ae6f1d35" providerId="LiveId" clId="{CB9CCF27-A6AA-4C9C-966F-BB48A6117DBB}" dt="2021-09-13T22:24:32.391" v="2502" actId="47"/>
        <pc:sldMkLst>
          <pc:docMk/>
          <pc:sldMk cId="0" sldId="298"/>
        </pc:sldMkLst>
      </pc:sldChg>
      <pc:sldChg chg="del">
        <pc:chgData name="Erin Keith" userId="ea8dc369ae6f1d35" providerId="LiveId" clId="{CB9CCF27-A6AA-4C9C-966F-BB48A6117DBB}" dt="2021-09-13T22:24:34.269" v="2503" actId="47"/>
        <pc:sldMkLst>
          <pc:docMk/>
          <pc:sldMk cId="0" sldId="299"/>
        </pc:sldMkLst>
      </pc:sldChg>
      <pc:sldChg chg="modSp mod">
        <pc:chgData name="Erin Keith" userId="ea8dc369ae6f1d35" providerId="LiveId" clId="{CB9CCF27-A6AA-4C9C-966F-BB48A6117DBB}" dt="2021-09-13T21:39:04.617" v="2494" actId="20577"/>
        <pc:sldMkLst>
          <pc:docMk/>
          <pc:sldMk cId="1402153912" sldId="380"/>
        </pc:sldMkLst>
        <pc:spChg chg="mod">
          <ac:chgData name="Erin Keith" userId="ea8dc369ae6f1d35" providerId="LiveId" clId="{CB9CCF27-A6AA-4C9C-966F-BB48A6117DBB}" dt="2021-09-13T21:39:04.617" v="2494" actId="20577"/>
          <ac:spMkLst>
            <pc:docMk/>
            <pc:sldMk cId="1402153912" sldId="380"/>
            <ac:spMk id="44035" creationId="{00000000-0000-0000-0000-000000000000}"/>
          </ac:spMkLst>
        </pc:spChg>
      </pc:sldChg>
      <pc:sldChg chg="modSp mod">
        <pc:chgData name="Erin Keith" userId="ea8dc369ae6f1d35" providerId="LiveId" clId="{CB9CCF27-A6AA-4C9C-966F-BB48A6117DBB}" dt="2021-09-13T20:32:55.632" v="29" actId="6549"/>
        <pc:sldMkLst>
          <pc:docMk/>
          <pc:sldMk cId="2197711467" sldId="464"/>
        </pc:sldMkLst>
        <pc:spChg chg="mod">
          <ac:chgData name="Erin Keith" userId="ea8dc369ae6f1d35" providerId="LiveId" clId="{CB9CCF27-A6AA-4C9C-966F-BB48A6117DBB}" dt="2021-09-13T20:32:55.632" v="29" actId="6549"/>
          <ac:spMkLst>
            <pc:docMk/>
            <pc:sldMk cId="2197711467" sldId="464"/>
            <ac:spMk id="3" creationId="{E4653168-DB3B-4B79-A434-E2D83E95B584}"/>
          </ac:spMkLst>
        </pc:spChg>
      </pc:sldChg>
      <pc:sldChg chg="modSp mod">
        <pc:chgData name="Erin Keith" userId="ea8dc369ae6f1d35" providerId="LiveId" clId="{CB9CCF27-A6AA-4C9C-966F-BB48A6117DBB}" dt="2021-09-13T20:38:12.428" v="230"/>
        <pc:sldMkLst>
          <pc:docMk/>
          <pc:sldMk cId="2591398629" sldId="469"/>
        </pc:sldMkLst>
        <pc:spChg chg="mod">
          <ac:chgData name="Erin Keith" userId="ea8dc369ae6f1d35" providerId="LiveId" clId="{CB9CCF27-A6AA-4C9C-966F-BB48A6117DBB}" dt="2021-09-13T20:36:31.419" v="55" actId="20577"/>
          <ac:spMkLst>
            <pc:docMk/>
            <pc:sldMk cId="2591398629" sldId="469"/>
            <ac:spMk id="2" creationId="{9A1C3CF2-E169-4636-91C9-4DC23D4A47F8}"/>
          </ac:spMkLst>
        </pc:spChg>
        <pc:spChg chg="mod">
          <ac:chgData name="Erin Keith" userId="ea8dc369ae6f1d35" providerId="LiveId" clId="{CB9CCF27-A6AA-4C9C-966F-BB48A6117DBB}" dt="2021-09-13T20:38:12.428" v="230"/>
          <ac:spMkLst>
            <pc:docMk/>
            <pc:sldMk cId="2591398629" sldId="469"/>
            <ac:spMk id="3" creationId="{E4653168-DB3B-4B79-A434-E2D83E95B584}"/>
          </ac:spMkLst>
        </pc:spChg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447631316" sldId="470"/>
        </pc:sldMkLst>
      </pc:sldChg>
      <pc:sldChg chg="modSp mod">
        <pc:chgData name="Erin Keith" userId="ea8dc369ae6f1d35" providerId="LiveId" clId="{CB9CCF27-A6AA-4C9C-966F-BB48A6117DBB}" dt="2021-09-13T20:49:39.994" v="340" actId="20577"/>
        <pc:sldMkLst>
          <pc:docMk/>
          <pc:sldMk cId="3589574253" sldId="470"/>
        </pc:sldMkLst>
        <pc:spChg chg="mod">
          <ac:chgData name="Erin Keith" userId="ea8dc369ae6f1d35" providerId="LiveId" clId="{CB9CCF27-A6AA-4C9C-966F-BB48A6117DBB}" dt="2021-09-13T20:45:57.557" v="245" actId="20577"/>
          <ac:spMkLst>
            <pc:docMk/>
            <pc:sldMk cId="3589574253" sldId="470"/>
            <ac:spMk id="2" creationId="{9A1C3CF2-E169-4636-91C9-4DC23D4A47F8}"/>
          </ac:spMkLst>
        </pc:spChg>
        <pc:spChg chg="mod">
          <ac:chgData name="Erin Keith" userId="ea8dc369ae6f1d35" providerId="LiveId" clId="{CB9CCF27-A6AA-4C9C-966F-BB48A6117DBB}" dt="2021-09-13T20:49:39.994" v="340" actId="20577"/>
          <ac:spMkLst>
            <pc:docMk/>
            <pc:sldMk cId="3589574253" sldId="470"/>
            <ac:spMk id="3" creationId="{E4653168-DB3B-4B79-A434-E2D83E95B584}"/>
          </ac:spMkLst>
        </pc:spChg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2384015651" sldId="471"/>
        </pc:sldMkLst>
      </pc:sldChg>
      <pc:sldChg chg="modSp mod">
        <pc:chgData name="Erin Keith" userId="ea8dc369ae6f1d35" providerId="LiveId" clId="{CB9CCF27-A6AA-4C9C-966F-BB48A6117DBB}" dt="2021-09-13T22:09:54.145" v="2499" actId="20577"/>
        <pc:sldMkLst>
          <pc:docMk/>
          <pc:sldMk cId="2591228962" sldId="471"/>
        </pc:sldMkLst>
        <pc:spChg chg="mod">
          <ac:chgData name="Erin Keith" userId="ea8dc369ae6f1d35" providerId="LiveId" clId="{CB9CCF27-A6AA-4C9C-966F-BB48A6117DBB}" dt="2021-09-13T20:51:03.216" v="388" actId="20577"/>
          <ac:spMkLst>
            <pc:docMk/>
            <pc:sldMk cId="2591228962" sldId="471"/>
            <ac:spMk id="2" creationId="{9A1C3CF2-E169-4636-91C9-4DC23D4A47F8}"/>
          </ac:spMkLst>
        </pc:spChg>
        <pc:spChg chg="mod">
          <ac:chgData name="Erin Keith" userId="ea8dc369ae6f1d35" providerId="LiveId" clId="{CB9CCF27-A6AA-4C9C-966F-BB48A6117DBB}" dt="2021-09-13T22:09:54.145" v="2499" actId="20577"/>
          <ac:spMkLst>
            <pc:docMk/>
            <pc:sldMk cId="2591228962" sldId="471"/>
            <ac:spMk id="3" creationId="{E4653168-DB3B-4B79-A434-E2D83E95B584}"/>
          </ac:spMkLst>
        </pc:spChg>
      </pc:sldChg>
      <pc:sldChg chg="modSp mod ord">
        <pc:chgData name="Erin Keith" userId="ea8dc369ae6f1d35" providerId="LiveId" clId="{CB9CCF27-A6AA-4C9C-966F-BB48A6117DBB}" dt="2021-09-13T21:06:15.853" v="900" actId="20577"/>
        <pc:sldMkLst>
          <pc:docMk/>
          <pc:sldMk cId="713197031" sldId="472"/>
        </pc:sldMkLst>
        <pc:spChg chg="mod">
          <ac:chgData name="Erin Keith" userId="ea8dc369ae6f1d35" providerId="LiveId" clId="{CB9CCF27-A6AA-4C9C-966F-BB48A6117DBB}" dt="2021-09-13T21:06:15.853" v="900" actId="20577"/>
          <ac:spMkLst>
            <pc:docMk/>
            <pc:sldMk cId="713197031" sldId="472"/>
            <ac:spMk id="3" creationId="{E4653168-DB3B-4B79-A434-E2D83E95B584}"/>
          </ac:spMkLst>
        </pc:spChg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2584586464" sldId="472"/>
        </pc:sldMkLst>
      </pc:sldChg>
      <pc:sldChg chg="add del">
        <pc:chgData name="Erin Keith" userId="ea8dc369ae6f1d35" providerId="LiveId" clId="{CB9CCF27-A6AA-4C9C-966F-BB48A6117DBB}" dt="2021-09-13T20:58:11.490" v="723"/>
        <pc:sldMkLst>
          <pc:docMk/>
          <pc:sldMk cId="4034105856" sldId="472"/>
        </pc:sldMkLst>
      </pc:sldChg>
      <pc:sldChg chg="modSp mod">
        <pc:chgData name="Erin Keith" userId="ea8dc369ae6f1d35" providerId="LiveId" clId="{CB9CCF27-A6AA-4C9C-966F-BB48A6117DBB}" dt="2021-09-13T21:04:09.611" v="899" actId="313"/>
        <pc:sldMkLst>
          <pc:docMk/>
          <pc:sldMk cId="1055453333" sldId="473"/>
        </pc:sldMkLst>
        <pc:spChg chg="mod">
          <ac:chgData name="Erin Keith" userId="ea8dc369ae6f1d35" providerId="LiveId" clId="{CB9CCF27-A6AA-4C9C-966F-BB48A6117DBB}" dt="2021-09-13T21:04:09.611" v="899" actId="313"/>
          <ac:spMkLst>
            <pc:docMk/>
            <pc:sldMk cId="1055453333" sldId="473"/>
            <ac:spMk id="3" creationId="{E4653168-DB3B-4B79-A434-E2D83E95B584}"/>
          </ac:spMkLst>
        </pc:spChg>
      </pc:sldChg>
      <pc:sldChg chg="add del">
        <pc:chgData name="Erin Keith" userId="ea8dc369ae6f1d35" providerId="LiveId" clId="{CB9CCF27-A6AA-4C9C-966F-BB48A6117DBB}" dt="2021-09-13T21:02:48.349" v="869"/>
        <pc:sldMkLst>
          <pc:docMk/>
          <pc:sldMk cId="3343128047" sldId="473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4231989145" sldId="473"/>
        </pc:sldMkLst>
      </pc:sldChg>
      <pc:sldChg chg="modSp mod">
        <pc:chgData name="Erin Keith" userId="ea8dc369ae6f1d35" providerId="LiveId" clId="{CB9CCF27-A6AA-4C9C-966F-BB48A6117DBB}" dt="2021-09-13T21:09:11.979" v="1046" actId="14"/>
        <pc:sldMkLst>
          <pc:docMk/>
          <pc:sldMk cId="1478606025" sldId="474"/>
        </pc:sldMkLst>
        <pc:spChg chg="mod">
          <ac:chgData name="Erin Keith" userId="ea8dc369ae6f1d35" providerId="LiveId" clId="{CB9CCF27-A6AA-4C9C-966F-BB48A6117DBB}" dt="2021-09-13T21:09:11.979" v="1046" actId="14"/>
          <ac:spMkLst>
            <pc:docMk/>
            <pc:sldMk cId="1478606025" sldId="474"/>
            <ac:spMk id="3" creationId="{E4653168-DB3B-4B79-A434-E2D83E95B584}"/>
          </ac:spMkLst>
        </pc:spChg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2084631543" sldId="474"/>
        </pc:sldMkLst>
      </pc:sldChg>
      <pc:sldChg chg="modSp mod">
        <pc:chgData name="Erin Keith" userId="ea8dc369ae6f1d35" providerId="LiveId" clId="{CB9CCF27-A6AA-4C9C-966F-BB48A6117DBB}" dt="2021-09-13T21:17:42.461" v="1433" actId="20577"/>
        <pc:sldMkLst>
          <pc:docMk/>
          <pc:sldMk cId="802264227" sldId="475"/>
        </pc:sldMkLst>
        <pc:spChg chg="mod">
          <ac:chgData name="Erin Keith" userId="ea8dc369ae6f1d35" providerId="LiveId" clId="{CB9CCF27-A6AA-4C9C-966F-BB48A6117DBB}" dt="2021-09-13T21:11:27.458" v="1079" actId="20577"/>
          <ac:spMkLst>
            <pc:docMk/>
            <pc:sldMk cId="802264227" sldId="475"/>
            <ac:spMk id="2" creationId="{9A1C3CF2-E169-4636-91C9-4DC23D4A47F8}"/>
          </ac:spMkLst>
        </pc:spChg>
        <pc:spChg chg="mod">
          <ac:chgData name="Erin Keith" userId="ea8dc369ae6f1d35" providerId="LiveId" clId="{CB9CCF27-A6AA-4C9C-966F-BB48A6117DBB}" dt="2021-09-13T21:17:42.461" v="1433" actId="20577"/>
          <ac:spMkLst>
            <pc:docMk/>
            <pc:sldMk cId="802264227" sldId="475"/>
            <ac:spMk id="3" creationId="{E4653168-DB3B-4B79-A434-E2D83E95B584}"/>
          </ac:spMkLst>
        </pc:spChg>
      </pc:sldChg>
      <pc:sldChg chg="modSp mod">
        <pc:chgData name="Erin Keith" userId="ea8dc369ae6f1d35" providerId="LiveId" clId="{CB9CCF27-A6AA-4C9C-966F-BB48A6117DBB}" dt="2021-09-13T21:12:55.302" v="1187" actId="20577"/>
        <pc:sldMkLst>
          <pc:docMk/>
          <pc:sldMk cId="2891187959" sldId="476"/>
        </pc:sldMkLst>
        <pc:spChg chg="mod">
          <ac:chgData name="Erin Keith" userId="ea8dc369ae6f1d35" providerId="LiveId" clId="{CB9CCF27-A6AA-4C9C-966F-BB48A6117DBB}" dt="2021-09-13T21:12:55.302" v="1187" actId="20577"/>
          <ac:spMkLst>
            <pc:docMk/>
            <pc:sldMk cId="2891187959" sldId="476"/>
            <ac:spMk id="3" creationId="{E4653168-DB3B-4B79-A434-E2D83E95B584}"/>
          </ac:spMkLst>
        </pc:spChg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3447057229" sldId="476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759108078" sldId="477"/>
        </pc:sldMkLst>
      </pc:sldChg>
      <pc:sldChg chg="modSp mod">
        <pc:chgData name="Erin Keith" userId="ea8dc369ae6f1d35" providerId="LiveId" clId="{CB9CCF27-A6AA-4C9C-966F-BB48A6117DBB}" dt="2021-09-13T21:24:45.375" v="1671" actId="20577"/>
        <pc:sldMkLst>
          <pc:docMk/>
          <pc:sldMk cId="3597352202" sldId="477"/>
        </pc:sldMkLst>
        <pc:spChg chg="mod">
          <ac:chgData name="Erin Keith" userId="ea8dc369ae6f1d35" providerId="LiveId" clId="{CB9CCF27-A6AA-4C9C-966F-BB48A6117DBB}" dt="2021-09-13T21:22:56.173" v="1647" actId="20577"/>
          <ac:spMkLst>
            <pc:docMk/>
            <pc:sldMk cId="3597352202" sldId="477"/>
            <ac:spMk id="2" creationId="{9A1C3CF2-E169-4636-91C9-4DC23D4A47F8}"/>
          </ac:spMkLst>
        </pc:spChg>
        <pc:spChg chg="mod">
          <ac:chgData name="Erin Keith" userId="ea8dc369ae6f1d35" providerId="LiveId" clId="{CB9CCF27-A6AA-4C9C-966F-BB48A6117DBB}" dt="2021-09-13T21:24:45.375" v="1671" actId="20577"/>
          <ac:spMkLst>
            <pc:docMk/>
            <pc:sldMk cId="3597352202" sldId="477"/>
            <ac:spMk id="3" creationId="{E4653168-DB3B-4B79-A434-E2D83E95B584}"/>
          </ac:spMkLst>
        </pc:spChg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3236186338" sldId="478"/>
        </pc:sldMkLst>
      </pc:sldChg>
      <pc:sldChg chg="modSp mod">
        <pc:chgData name="Erin Keith" userId="ea8dc369ae6f1d35" providerId="LiveId" clId="{CB9CCF27-A6AA-4C9C-966F-BB48A6117DBB}" dt="2021-09-13T21:28:03.486" v="1868" actId="255"/>
        <pc:sldMkLst>
          <pc:docMk/>
          <pc:sldMk cId="3520771608" sldId="478"/>
        </pc:sldMkLst>
        <pc:spChg chg="mod">
          <ac:chgData name="Erin Keith" userId="ea8dc369ae6f1d35" providerId="LiveId" clId="{CB9CCF27-A6AA-4C9C-966F-BB48A6117DBB}" dt="2021-09-13T21:23:01.639" v="1654" actId="20577"/>
          <ac:spMkLst>
            <pc:docMk/>
            <pc:sldMk cId="3520771608" sldId="478"/>
            <ac:spMk id="2" creationId="{9A1C3CF2-E169-4636-91C9-4DC23D4A47F8}"/>
          </ac:spMkLst>
        </pc:spChg>
        <pc:spChg chg="mod">
          <ac:chgData name="Erin Keith" userId="ea8dc369ae6f1d35" providerId="LiveId" clId="{CB9CCF27-A6AA-4C9C-966F-BB48A6117DBB}" dt="2021-09-13T21:28:03.486" v="1868" actId="255"/>
          <ac:spMkLst>
            <pc:docMk/>
            <pc:sldMk cId="3520771608" sldId="478"/>
            <ac:spMk id="3" creationId="{E4653168-DB3B-4B79-A434-E2D83E95B584}"/>
          </ac:spMkLst>
        </pc:spChg>
      </pc:sldChg>
      <pc:sldChg chg="modSp mod">
        <pc:chgData name="Erin Keith" userId="ea8dc369ae6f1d35" providerId="LiveId" clId="{CB9CCF27-A6AA-4C9C-966F-BB48A6117DBB}" dt="2021-09-13T21:31:52.182" v="2202" actId="255"/>
        <pc:sldMkLst>
          <pc:docMk/>
          <pc:sldMk cId="1845538104" sldId="479"/>
        </pc:sldMkLst>
        <pc:spChg chg="mod">
          <ac:chgData name="Erin Keith" userId="ea8dc369ae6f1d35" providerId="LiveId" clId="{CB9CCF27-A6AA-4C9C-966F-BB48A6117DBB}" dt="2021-09-13T21:28:30.705" v="1876" actId="20577"/>
          <ac:spMkLst>
            <pc:docMk/>
            <pc:sldMk cId="1845538104" sldId="479"/>
            <ac:spMk id="2" creationId="{9A1C3CF2-E169-4636-91C9-4DC23D4A47F8}"/>
          </ac:spMkLst>
        </pc:spChg>
        <pc:spChg chg="mod">
          <ac:chgData name="Erin Keith" userId="ea8dc369ae6f1d35" providerId="LiveId" clId="{CB9CCF27-A6AA-4C9C-966F-BB48A6117DBB}" dt="2021-09-13T21:31:52.182" v="2202" actId="255"/>
          <ac:spMkLst>
            <pc:docMk/>
            <pc:sldMk cId="1845538104" sldId="479"/>
            <ac:spMk id="3" creationId="{E4653168-DB3B-4B79-A434-E2D83E95B584}"/>
          </ac:spMkLst>
        </pc:spChg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2104195396" sldId="479"/>
        </pc:sldMkLst>
      </pc:sldChg>
      <pc:sldChg chg="del">
        <pc:chgData name="Erin Keith" userId="ea8dc369ae6f1d35" providerId="LiveId" clId="{CB9CCF27-A6AA-4C9C-966F-BB48A6117DBB}" dt="2021-09-13T20:32:30.320" v="28" actId="47"/>
        <pc:sldMkLst>
          <pc:docMk/>
          <pc:sldMk cId="601997866" sldId="480"/>
        </pc:sldMkLst>
      </pc:sldChg>
      <pc:sldChg chg="modSp mod">
        <pc:chgData name="Erin Keith" userId="ea8dc369ae6f1d35" providerId="LiveId" clId="{CB9CCF27-A6AA-4C9C-966F-BB48A6117DBB}" dt="2021-09-13T21:34:03.616" v="2303" actId="20577"/>
        <pc:sldMkLst>
          <pc:docMk/>
          <pc:sldMk cId="2490292441" sldId="480"/>
        </pc:sldMkLst>
        <pc:spChg chg="mod">
          <ac:chgData name="Erin Keith" userId="ea8dc369ae6f1d35" providerId="LiveId" clId="{CB9CCF27-A6AA-4C9C-966F-BB48A6117DBB}" dt="2021-09-13T21:32:36.576" v="2217" actId="20577"/>
          <ac:spMkLst>
            <pc:docMk/>
            <pc:sldMk cId="2490292441" sldId="480"/>
            <ac:spMk id="2" creationId="{9A1C3CF2-E169-4636-91C9-4DC23D4A47F8}"/>
          </ac:spMkLst>
        </pc:spChg>
        <pc:spChg chg="mod">
          <ac:chgData name="Erin Keith" userId="ea8dc369ae6f1d35" providerId="LiveId" clId="{CB9CCF27-A6AA-4C9C-966F-BB48A6117DBB}" dt="2021-09-13T21:34:03.616" v="2303" actId="20577"/>
          <ac:spMkLst>
            <pc:docMk/>
            <pc:sldMk cId="2490292441" sldId="480"/>
            <ac:spMk id="3" creationId="{E4653168-DB3B-4B79-A434-E2D83E95B584}"/>
          </ac:spMkLst>
        </pc:spChg>
      </pc:sldChg>
      <pc:sldChg chg="modSp mod">
        <pc:chgData name="Erin Keith" userId="ea8dc369ae6f1d35" providerId="LiveId" clId="{CB9CCF27-A6AA-4C9C-966F-BB48A6117DBB}" dt="2021-09-13T21:36:00.633" v="2388" actId="20577"/>
        <pc:sldMkLst>
          <pc:docMk/>
          <pc:sldMk cId="1190897122" sldId="481"/>
        </pc:sldMkLst>
        <pc:spChg chg="mod">
          <ac:chgData name="Erin Keith" userId="ea8dc369ae6f1d35" providerId="LiveId" clId="{CB9CCF27-A6AA-4C9C-966F-BB48A6117DBB}" dt="2021-09-13T21:34:27.020" v="2311" actId="20577"/>
          <ac:spMkLst>
            <pc:docMk/>
            <pc:sldMk cId="1190897122" sldId="481"/>
            <ac:spMk id="2" creationId="{9A1C3CF2-E169-4636-91C9-4DC23D4A47F8}"/>
          </ac:spMkLst>
        </pc:spChg>
        <pc:spChg chg="mod">
          <ac:chgData name="Erin Keith" userId="ea8dc369ae6f1d35" providerId="LiveId" clId="{CB9CCF27-A6AA-4C9C-966F-BB48A6117DBB}" dt="2021-09-13T21:36:00.633" v="2388" actId="20577"/>
          <ac:spMkLst>
            <pc:docMk/>
            <pc:sldMk cId="1190897122" sldId="481"/>
            <ac:spMk id="3" creationId="{E4653168-DB3B-4B79-A434-E2D83E95B584}"/>
          </ac:spMkLst>
        </pc:spChg>
      </pc:sldChg>
      <pc:sldChg chg="modSp mod">
        <pc:chgData name="Erin Keith" userId="ea8dc369ae6f1d35" providerId="LiveId" clId="{CB9CCF27-A6AA-4C9C-966F-BB48A6117DBB}" dt="2021-09-13T21:37:51.923" v="2482" actId="20577"/>
        <pc:sldMkLst>
          <pc:docMk/>
          <pc:sldMk cId="2533951932" sldId="482"/>
        </pc:sldMkLst>
        <pc:spChg chg="mod">
          <ac:chgData name="Erin Keith" userId="ea8dc369ae6f1d35" providerId="LiveId" clId="{CB9CCF27-A6AA-4C9C-966F-BB48A6117DBB}" dt="2021-09-13T21:37:07.247" v="2402" actId="20577"/>
          <ac:spMkLst>
            <pc:docMk/>
            <pc:sldMk cId="2533951932" sldId="482"/>
            <ac:spMk id="2" creationId="{9A1C3CF2-E169-4636-91C9-4DC23D4A47F8}"/>
          </ac:spMkLst>
        </pc:spChg>
        <pc:spChg chg="mod">
          <ac:chgData name="Erin Keith" userId="ea8dc369ae6f1d35" providerId="LiveId" clId="{CB9CCF27-A6AA-4C9C-966F-BB48A6117DBB}" dt="2021-09-13T21:37:51.923" v="2482" actId="20577"/>
          <ac:spMkLst>
            <pc:docMk/>
            <pc:sldMk cId="2533951932" sldId="482"/>
            <ac:spMk id="3" creationId="{E4653168-DB3B-4B79-A434-E2D83E95B584}"/>
          </ac:spMkLst>
        </pc:spChg>
      </pc:sldChg>
    </pc:docChg>
  </pc:docChgLst>
  <pc:docChgLst>
    <pc:chgData name="Erin Keith" userId="ea8dc369ae6f1d35" providerId="LiveId" clId="{6968BFB0-A446-4D0D-BEA6-B610724A397F}"/>
    <pc:docChg chg="undo redo custSel addSld delSld modSld sldOrd delMainMaster">
      <pc:chgData name="Erin Keith" userId="ea8dc369ae6f1d35" providerId="LiveId" clId="{6968BFB0-A446-4D0D-BEA6-B610724A397F}" dt="2021-09-08T22:48:06.101" v="3041" actId="47"/>
      <pc:docMkLst>
        <pc:docMk/>
      </pc:docMkLst>
      <pc:sldChg chg="add del ord">
        <pc:chgData name="Erin Keith" userId="ea8dc369ae6f1d35" providerId="LiveId" clId="{6968BFB0-A446-4D0D-BEA6-B610724A397F}" dt="2021-09-08T18:26:16.460" v="16"/>
        <pc:sldMkLst>
          <pc:docMk/>
          <pc:sldMk cId="0" sldId="256"/>
        </pc:sldMkLst>
      </pc:sldChg>
      <pc:sldChg chg="add del ord">
        <pc:chgData name="Erin Keith" userId="ea8dc369ae6f1d35" providerId="LiveId" clId="{6968BFB0-A446-4D0D-BEA6-B610724A397F}" dt="2021-09-08T18:26:12.865" v="14" actId="20578"/>
        <pc:sldMkLst>
          <pc:docMk/>
          <pc:sldMk cId="0" sldId="257"/>
        </pc:sldMkLst>
      </pc:sldChg>
      <pc:sldChg chg="modSp add del mod ord">
        <pc:chgData name="Erin Keith" userId="ea8dc369ae6f1d35" providerId="LiveId" clId="{6968BFB0-A446-4D0D-BEA6-B610724A397F}" dt="2021-09-08T18:26:12.865" v="14" actId="20578"/>
        <pc:sldMkLst>
          <pc:docMk/>
          <pc:sldMk cId="0" sldId="258"/>
        </pc:sldMkLst>
        <pc:spChg chg="mod">
          <ac:chgData name="Erin Keith" userId="ea8dc369ae6f1d35" providerId="LiveId" clId="{6968BFB0-A446-4D0D-BEA6-B610724A397F}" dt="2021-09-08T18:25:48.798" v="4"/>
          <ac:spMkLst>
            <pc:docMk/>
            <pc:sldMk cId="0" sldId="258"/>
            <ac:spMk id="3" creationId="{020BEA71-A1F2-4461-84D3-480CFF4647A5}"/>
          </ac:spMkLst>
        </pc:spChg>
      </pc:sldChg>
      <pc:sldChg chg="add del ord">
        <pc:chgData name="Erin Keith" userId="ea8dc369ae6f1d35" providerId="LiveId" clId="{6968BFB0-A446-4D0D-BEA6-B610724A397F}" dt="2021-09-08T18:26:12.865" v="14" actId="20578"/>
        <pc:sldMkLst>
          <pc:docMk/>
          <pc:sldMk cId="0" sldId="259"/>
        </pc:sldMkLst>
      </pc:sldChg>
      <pc:sldChg chg="delSp add del ord">
        <pc:chgData name="Erin Keith" userId="ea8dc369ae6f1d35" providerId="LiveId" clId="{6968BFB0-A446-4D0D-BEA6-B610724A397F}" dt="2021-09-08T18:27:45.630" v="56"/>
        <pc:sldMkLst>
          <pc:docMk/>
          <pc:sldMk cId="0" sldId="260"/>
        </pc:sldMkLst>
        <pc:spChg chg="del">
          <ac:chgData name="Erin Keith" userId="ea8dc369ae6f1d35" providerId="LiveId" clId="{6968BFB0-A446-4D0D-BEA6-B610724A397F}" dt="2021-09-08T18:27:45.630" v="56"/>
          <ac:spMkLst>
            <pc:docMk/>
            <pc:sldMk cId="0" sldId="260"/>
            <ac:spMk id="2" creationId="{F225C7BB-23D7-43C5-BCA3-2216269127E6}"/>
          </ac:spMkLst>
        </pc:spChg>
      </pc:sldChg>
      <pc:sldChg chg="delSp add del ord">
        <pc:chgData name="Erin Keith" userId="ea8dc369ae6f1d35" providerId="LiveId" clId="{6968BFB0-A446-4D0D-BEA6-B610724A397F}" dt="2021-09-08T18:27:45.630" v="56"/>
        <pc:sldMkLst>
          <pc:docMk/>
          <pc:sldMk cId="0" sldId="261"/>
        </pc:sldMkLst>
        <pc:spChg chg="del">
          <ac:chgData name="Erin Keith" userId="ea8dc369ae6f1d35" providerId="LiveId" clId="{6968BFB0-A446-4D0D-BEA6-B610724A397F}" dt="2021-09-08T18:27:45.630" v="56"/>
          <ac:spMkLst>
            <pc:docMk/>
            <pc:sldMk cId="0" sldId="261"/>
            <ac:spMk id="2" creationId="{F9743EF2-2CAD-47CC-A554-3AB99B3438DA}"/>
          </ac:spMkLst>
        </pc:spChg>
      </pc:sldChg>
      <pc:sldChg chg="delSp add del ord">
        <pc:chgData name="Erin Keith" userId="ea8dc369ae6f1d35" providerId="LiveId" clId="{6968BFB0-A446-4D0D-BEA6-B610724A397F}" dt="2021-09-08T18:27:45.630" v="56"/>
        <pc:sldMkLst>
          <pc:docMk/>
          <pc:sldMk cId="0" sldId="262"/>
        </pc:sldMkLst>
        <pc:spChg chg="del">
          <ac:chgData name="Erin Keith" userId="ea8dc369ae6f1d35" providerId="LiveId" clId="{6968BFB0-A446-4D0D-BEA6-B610724A397F}" dt="2021-09-08T18:27:45.630" v="56"/>
          <ac:spMkLst>
            <pc:docMk/>
            <pc:sldMk cId="0" sldId="262"/>
            <ac:spMk id="2" creationId="{0F956BB8-27E5-4711-AEBA-2E5DCAA21B0A}"/>
          </ac:spMkLst>
        </pc:spChg>
      </pc:sldChg>
      <pc:sldChg chg="add del ord">
        <pc:chgData name="Erin Keith" userId="ea8dc369ae6f1d35" providerId="LiveId" clId="{6968BFB0-A446-4D0D-BEA6-B610724A397F}" dt="2021-09-08T18:26:12.865" v="14" actId="20578"/>
        <pc:sldMkLst>
          <pc:docMk/>
          <pc:sldMk cId="0" sldId="263"/>
        </pc:sldMkLst>
      </pc:sldChg>
      <pc:sldChg chg="add del ord">
        <pc:chgData name="Erin Keith" userId="ea8dc369ae6f1d35" providerId="LiveId" clId="{6968BFB0-A446-4D0D-BEA6-B610724A397F}" dt="2021-09-08T18:26:12.865" v="14" actId="20578"/>
        <pc:sldMkLst>
          <pc:docMk/>
          <pc:sldMk cId="0" sldId="264"/>
        </pc:sldMkLst>
      </pc:sldChg>
      <pc:sldChg chg="add del ord">
        <pc:chgData name="Erin Keith" userId="ea8dc369ae6f1d35" providerId="LiveId" clId="{6968BFB0-A446-4D0D-BEA6-B610724A397F}" dt="2021-09-08T18:26:12.865" v="14" actId="20578"/>
        <pc:sldMkLst>
          <pc:docMk/>
          <pc:sldMk cId="0" sldId="265"/>
        </pc:sldMkLst>
      </pc:sldChg>
      <pc:sldChg chg="add del ord">
        <pc:chgData name="Erin Keith" userId="ea8dc369ae6f1d35" providerId="LiveId" clId="{6968BFB0-A446-4D0D-BEA6-B610724A397F}" dt="2021-09-08T18:26:12.865" v="14" actId="20578"/>
        <pc:sldMkLst>
          <pc:docMk/>
          <pc:sldMk cId="0" sldId="266"/>
        </pc:sldMkLst>
      </pc:sldChg>
      <pc:sldChg chg="del">
        <pc:chgData name="Erin Keith" userId="ea8dc369ae6f1d35" providerId="LiveId" clId="{6968BFB0-A446-4D0D-BEA6-B610724A397F}" dt="2021-09-08T22:10:31.582" v="3035" actId="47"/>
        <pc:sldMkLst>
          <pc:docMk/>
          <pc:sldMk cId="0" sldId="280"/>
        </pc:sldMkLst>
      </pc:sldChg>
      <pc:sldChg chg="del">
        <pc:chgData name="Erin Keith" userId="ea8dc369ae6f1d35" providerId="LiveId" clId="{6968BFB0-A446-4D0D-BEA6-B610724A397F}" dt="2021-09-08T22:10:31.582" v="3035" actId="47"/>
        <pc:sldMkLst>
          <pc:docMk/>
          <pc:sldMk cId="0" sldId="281"/>
        </pc:sldMkLst>
      </pc:sldChg>
      <pc:sldChg chg="del">
        <pc:chgData name="Erin Keith" userId="ea8dc369ae6f1d35" providerId="LiveId" clId="{6968BFB0-A446-4D0D-BEA6-B610724A397F}" dt="2021-09-08T22:10:31.582" v="3035" actId="47"/>
        <pc:sldMkLst>
          <pc:docMk/>
          <pc:sldMk cId="0" sldId="282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0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3"/>
        </pc:sldMkLst>
      </pc:sldChg>
      <pc:sldChg chg="addSp delSp add del">
        <pc:chgData name="Erin Keith" userId="ea8dc369ae6f1d35" providerId="LiveId" clId="{6968BFB0-A446-4D0D-BEA6-B610724A397F}" dt="2021-09-08T18:26:22.294" v="18" actId="47"/>
        <pc:sldMkLst>
          <pc:docMk/>
          <pc:sldMk cId="0" sldId="294"/>
        </pc:sldMkLst>
        <pc:picChg chg="add del">
          <ac:chgData name="Erin Keith" userId="ea8dc369ae6f1d35" providerId="LiveId" clId="{6968BFB0-A446-4D0D-BEA6-B610724A397F}" dt="2021-09-08T18:25:54.212" v="6"/>
          <ac:picMkLst>
            <pc:docMk/>
            <pc:sldMk cId="0" sldId="294"/>
            <ac:picMk id="2" creationId="{2253D1D6-045D-48D2-8D12-AF8F668EE270}"/>
          </ac:picMkLst>
        </pc:picChg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5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6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7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8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9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303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304"/>
        </pc:sldMkLst>
      </pc:sldChg>
      <pc:sldChg chg="del">
        <pc:chgData name="Erin Keith" userId="ea8dc369ae6f1d35" providerId="LiveId" clId="{6968BFB0-A446-4D0D-BEA6-B610724A397F}" dt="2021-09-08T18:26:20.208" v="17" actId="47"/>
        <pc:sldMkLst>
          <pc:docMk/>
          <pc:sldMk cId="0" sldId="305"/>
        </pc:sldMkLst>
      </pc:sldChg>
      <pc:sldChg chg="modSp">
        <pc:chgData name="Erin Keith" userId="ea8dc369ae6f1d35" providerId="LiveId" clId="{6968BFB0-A446-4D0D-BEA6-B610724A397F}" dt="2021-09-08T18:42:40.786" v="226"/>
        <pc:sldMkLst>
          <pc:docMk/>
          <pc:sldMk cId="1402153912" sldId="380"/>
        </pc:sldMkLst>
        <pc:spChg chg="mod">
          <ac:chgData name="Erin Keith" userId="ea8dc369ae6f1d35" providerId="LiveId" clId="{6968BFB0-A446-4D0D-BEA6-B610724A397F}" dt="2021-09-08T18:42:40.786" v="226"/>
          <ac:spMkLst>
            <pc:docMk/>
            <pc:sldMk cId="1402153912" sldId="380"/>
            <ac:spMk id="5" creationId="{00000000-0000-0000-0000-000000000000}"/>
          </ac:spMkLst>
        </pc:spChg>
      </pc:sldChg>
      <pc:sldChg chg="delSp modSp mod">
        <pc:chgData name="Erin Keith" userId="ea8dc369ae6f1d35" providerId="LiveId" clId="{6968BFB0-A446-4D0D-BEA6-B610724A397F}" dt="2021-09-08T18:42:40.786" v="226"/>
        <pc:sldMkLst>
          <pc:docMk/>
          <pc:sldMk cId="2197711467" sldId="464"/>
        </pc:sldMkLst>
        <pc:spChg chg="mod">
          <ac:chgData name="Erin Keith" userId="ea8dc369ae6f1d35" providerId="LiveId" clId="{6968BFB0-A446-4D0D-BEA6-B610724A397F}" dt="2021-09-08T18:28:40.321" v="58" actId="20577"/>
          <ac:spMkLst>
            <pc:docMk/>
            <pc:sldMk cId="2197711467" sldId="464"/>
            <ac:spMk id="3" creationId="{E4653168-DB3B-4B79-A434-E2D83E95B584}"/>
          </ac:spMkLst>
        </pc:spChg>
        <pc:spChg chg="mod">
          <ac:chgData name="Erin Keith" userId="ea8dc369ae6f1d35" providerId="LiveId" clId="{6968BFB0-A446-4D0D-BEA6-B610724A397F}" dt="2021-09-08T18:42:40.786" v="226"/>
          <ac:spMkLst>
            <pc:docMk/>
            <pc:sldMk cId="2197711467" sldId="464"/>
            <ac:spMk id="4" creationId="{D7037A8C-248B-4A70-82F3-814C2A2CD935}"/>
          </ac:spMkLst>
        </pc:spChg>
        <pc:picChg chg="del">
          <ac:chgData name="Erin Keith" userId="ea8dc369ae6f1d35" providerId="LiveId" clId="{6968BFB0-A446-4D0D-BEA6-B610724A397F}" dt="2021-09-08T18:25:42.160" v="0"/>
          <ac:picMkLst>
            <pc:docMk/>
            <pc:sldMk cId="2197711467" sldId="464"/>
            <ac:picMk id="6" creationId="{4E9090B1-E127-491B-9187-37680280D46D}"/>
          </ac:picMkLst>
        </pc:picChg>
      </pc:sldChg>
      <pc:sldChg chg="modSp">
        <pc:chgData name="Erin Keith" userId="ea8dc369ae6f1d35" providerId="LiveId" clId="{6968BFB0-A446-4D0D-BEA6-B610724A397F}" dt="2021-09-08T18:42:40.786" v="226"/>
        <pc:sldMkLst>
          <pc:docMk/>
          <pc:sldMk cId="1869196080" sldId="468"/>
        </pc:sldMkLst>
        <pc:spChg chg="mod">
          <ac:chgData name="Erin Keith" userId="ea8dc369ae6f1d35" providerId="LiveId" clId="{6968BFB0-A446-4D0D-BEA6-B610724A397F}" dt="2021-09-08T18:42:40.786" v="226"/>
          <ac:spMkLst>
            <pc:docMk/>
            <pc:sldMk cId="1869196080" sldId="468"/>
            <ac:spMk id="4" creationId="{00000000-0000-0000-0000-000000000000}"/>
          </ac:spMkLst>
        </pc:spChg>
      </pc:sldChg>
      <pc:sldChg chg="modSp add mod">
        <pc:chgData name="Erin Keith" userId="ea8dc369ae6f1d35" providerId="LiveId" clId="{6968BFB0-A446-4D0D-BEA6-B610724A397F}" dt="2021-09-08T18:42:51.702" v="227" actId="20577"/>
        <pc:sldMkLst>
          <pc:docMk/>
          <pc:sldMk cId="2591398629" sldId="469"/>
        </pc:sldMkLst>
        <pc:spChg chg="mod">
          <ac:chgData name="Erin Keith" userId="ea8dc369ae6f1d35" providerId="LiveId" clId="{6968BFB0-A446-4D0D-BEA6-B610724A397F}" dt="2021-09-08T18:37:13.057" v="68" actId="20577"/>
          <ac:spMkLst>
            <pc:docMk/>
            <pc:sldMk cId="2591398629" sldId="469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18:42:51.702" v="227" actId="20577"/>
          <ac:spMkLst>
            <pc:docMk/>
            <pc:sldMk cId="2591398629" sldId="469"/>
            <ac:spMk id="3" creationId="{E4653168-DB3B-4B79-A434-E2D83E95B584}"/>
          </ac:spMkLst>
        </pc:spChg>
        <pc:spChg chg="mod">
          <ac:chgData name="Erin Keith" userId="ea8dc369ae6f1d35" providerId="LiveId" clId="{6968BFB0-A446-4D0D-BEA6-B610724A397F}" dt="2021-09-08T18:42:40.786" v="226"/>
          <ac:spMkLst>
            <pc:docMk/>
            <pc:sldMk cId="2591398629" sldId="469"/>
            <ac:spMk id="4" creationId="{D7037A8C-248B-4A70-82F3-814C2A2CD935}"/>
          </ac:spMkLst>
        </pc:spChg>
      </pc:sldChg>
      <pc:sldChg chg="modSp add mod">
        <pc:chgData name="Erin Keith" userId="ea8dc369ae6f1d35" providerId="LiveId" clId="{6968BFB0-A446-4D0D-BEA6-B610724A397F}" dt="2021-09-08T18:46:21.079" v="519" actId="20577"/>
        <pc:sldMkLst>
          <pc:docMk/>
          <pc:sldMk cId="447631316" sldId="470"/>
        </pc:sldMkLst>
        <pc:spChg chg="mod">
          <ac:chgData name="Erin Keith" userId="ea8dc369ae6f1d35" providerId="LiveId" clId="{6968BFB0-A446-4D0D-BEA6-B610724A397F}" dt="2021-09-08T18:43:22.288" v="244" actId="20577"/>
          <ac:spMkLst>
            <pc:docMk/>
            <pc:sldMk cId="447631316" sldId="470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18:46:21.079" v="519" actId="20577"/>
          <ac:spMkLst>
            <pc:docMk/>
            <pc:sldMk cId="447631316" sldId="470"/>
            <ac:spMk id="3" creationId="{E4653168-DB3B-4B79-A434-E2D83E95B584}"/>
          </ac:spMkLst>
        </pc:spChg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1422379265" sldId="470"/>
        </pc:sldMkLst>
      </pc:sldChg>
      <pc:sldChg chg="modSp mod">
        <pc:chgData name="Erin Keith" userId="ea8dc369ae6f1d35" providerId="LiveId" clId="{6968BFB0-A446-4D0D-BEA6-B610724A397F}" dt="2021-09-08T20:03:11.844" v="820" actId="20577"/>
        <pc:sldMkLst>
          <pc:docMk/>
          <pc:sldMk cId="2384015651" sldId="471"/>
        </pc:sldMkLst>
        <pc:spChg chg="mod">
          <ac:chgData name="Erin Keith" userId="ea8dc369ae6f1d35" providerId="LiveId" clId="{6968BFB0-A446-4D0D-BEA6-B610724A397F}" dt="2021-09-08T19:15:03.880" v="537" actId="20577"/>
          <ac:spMkLst>
            <pc:docMk/>
            <pc:sldMk cId="2384015651" sldId="471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0:03:11.844" v="820" actId="20577"/>
          <ac:spMkLst>
            <pc:docMk/>
            <pc:sldMk cId="2384015651" sldId="471"/>
            <ac:spMk id="3" creationId="{E4653168-DB3B-4B79-A434-E2D83E95B584}"/>
          </ac:spMkLst>
        </pc:spChg>
      </pc:sldChg>
      <pc:sldChg chg="modSp add mod">
        <pc:chgData name="Erin Keith" userId="ea8dc369ae6f1d35" providerId="LiveId" clId="{6968BFB0-A446-4D0D-BEA6-B610724A397F}" dt="2021-09-08T20:06:35.533" v="987" actId="20577"/>
        <pc:sldMkLst>
          <pc:docMk/>
          <pc:sldMk cId="2584586464" sldId="472"/>
        </pc:sldMkLst>
        <pc:spChg chg="mod">
          <ac:chgData name="Erin Keith" userId="ea8dc369ae6f1d35" providerId="LiveId" clId="{6968BFB0-A446-4D0D-BEA6-B610724A397F}" dt="2021-09-08T20:06:35.533" v="987" actId="20577"/>
          <ac:spMkLst>
            <pc:docMk/>
            <pc:sldMk cId="2584586464" sldId="472"/>
            <ac:spMk id="3" creationId="{E4653168-DB3B-4B79-A434-E2D83E95B584}"/>
          </ac:spMkLst>
        </pc:spChg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2743540610" sldId="472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2050589777" sldId="473"/>
        </pc:sldMkLst>
      </pc:sldChg>
      <pc:sldChg chg="add del">
        <pc:chgData name="Erin Keith" userId="ea8dc369ae6f1d35" providerId="LiveId" clId="{6968BFB0-A446-4D0D-BEA6-B610724A397F}" dt="2021-09-08T20:10:56.309" v="989"/>
        <pc:sldMkLst>
          <pc:docMk/>
          <pc:sldMk cId="2539255194" sldId="473"/>
        </pc:sldMkLst>
      </pc:sldChg>
      <pc:sldChg chg="modSp mod">
        <pc:chgData name="Erin Keith" userId="ea8dc369ae6f1d35" providerId="LiveId" clId="{6968BFB0-A446-4D0D-BEA6-B610724A397F}" dt="2021-09-08T20:14:07.221" v="1341" actId="20577"/>
        <pc:sldMkLst>
          <pc:docMk/>
          <pc:sldMk cId="4231989145" sldId="473"/>
        </pc:sldMkLst>
        <pc:spChg chg="mod">
          <ac:chgData name="Erin Keith" userId="ea8dc369ae6f1d35" providerId="LiveId" clId="{6968BFB0-A446-4D0D-BEA6-B610724A397F}" dt="2021-09-08T20:11:05.931" v="1010" actId="20577"/>
          <ac:spMkLst>
            <pc:docMk/>
            <pc:sldMk cId="4231989145" sldId="473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0:14:07.221" v="1341" actId="20577"/>
          <ac:spMkLst>
            <pc:docMk/>
            <pc:sldMk cId="4231989145" sldId="473"/>
            <ac:spMk id="3" creationId="{E4653168-DB3B-4B79-A434-E2D83E95B584}"/>
          </ac:spMkLst>
        </pc:spChg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353820672" sldId="474"/>
        </pc:sldMkLst>
      </pc:sldChg>
      <pc:sldChg chg="modSp mod">
        <pc:chgData name="Erin Keith" userId="ea8dc369ae6f1d35" providerId="LiveId" clId="{6968BFB0-A446-4D0D-BEA6-B610724A397F}" dt="2021-09-08T21:16:24.919" v="1564" actId="113"/>
        <pc:sldMkLst>
          <pc:docMk/>
          <pc:sldMk cId="2084631543" sldId="474"/>
        </pc:sldMkLst>
        <pc:spChg chg="mod">
          <ac:chgData name="Erin Keith" userId="ea8dc369ae6f1d35" providerId="LiveId" clId="{6968BFB0-A446-4D0D-BEA6-B610724A397F}" dt="2021-09-08T20:42:34.067" v="1346" actId="20577"/>
          <ac:spMkLst>
            <pc:docMk/>
            <pc:sldMk cId="2084631543" sldId="474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1:16:24.919" v="1564" actId="113"/>
          <ac:spMkLst>
            <pc:docMk/>
            <pc:sldMk cId="2084631543" sldId="474"/>
            <ac:spMk id="3" creationId="{E4653168-DB3B-4B79-A434-E2D83E95B584}"/>
          </ac:spMkLst>
        </pc:spChg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3065338640" sldId="475"/>
        </pc:sldMkLst>
      </pc:sldChg>
      <pc:sldChg chg="addSp delSp modSp del mod setBg">
        <pc:chgData name="Erin Keith" userId="ea8dc369ae6f1d35" providerId="LiveId" clId="{6968BFB0-A446-4D0D-BEA6-B610724A397F}" dt="2021-09-08T22:48:06.101" v="3041" actId="47"/>
        <pc:sldMkLst>
          <pc:docMk/>
          <pc:sldMk cId="3589171409" sldId="475"/>
        </pc:sldMkLst>
        <pc:spChg chg="mod">
          <ac:chgData name="Erin Keith" userId="ea8dc369ae6f1d35" providerId="LiveId" clId="{6968BFB0-A446-4D0D-BEA6-B610724A397F}" dt="2021-09-08T22:47:54.433" v="3037" actId="21"/>
          <ac:spMkLst>
            <pc:docMk/>
            <pc:sldMk cId="3589171409" sldId="475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2:48:00.318" v="3039" actId="21"/>
          <ac:spMkLst>
            <pc:docMk/>
            <pc:sldMk cId="3589171409" sldId="475"/>
            <ac:spMk id="3" creationId="{E4653168-DB3B-4B79-A434-E2D83E95B584}"/>
          </ac:spMkLst>
        </pc:spChg>
        <pc:spChg chg="mod">
          <ac:chgData name="Erin Keith" userId="ea8dc369ae6f1d35" providerId="LiveId" clId="{6968BFB0-A446-4D0D-BEA6-B610724A397F}" dt="2021-09-08T21:38:24.831" v="2174" actId="26606"/>
          <ac:spMkLst>
            <pc:docMk/>
            <pc:sldMk cId="3589171409" sldId="475"/>
            <ac:spMk id="4" creationId="{D7037A8C-248B-4A70-82F3-814C2A2CD935}"/>
          </ac:spMkLst>
        </pc:spChg>
        <pc:spChg chg="mod">
          <ac:chgData name="Erin Keith" userId="ea8dc369ae6f1d35" providerId="LiveId" clId="{6968BFB0-A446-4D0D-BEA6-B610724A397F}" dt="2021-09-08T21:38:24.831" v="2174" actId="26606"/>
          <ac:spMkLst>
            <pc:docMk/>
            <pc:sldMk cId="3589171409" sldId="475"/>
            <ac:spMk id="5" creationId="{1A3D1ECE-1D6A-4DFA-9B21-90CA2482CE17}"/>
          </ac:spMkLst>
        </pc:spChg>
        <pc:picChg chg="add del mod ord">
          <ac:chgData name="Erin Keith" userId="ea8dc369ae6f1d35" providerId="LiveId" clId="{6968BFB0-A446-4D0D-BEA6-B610724A397F}" dt="2021-09-08T22:47:42.729" v="3036" actId="478"/>
          <ac:picMkLst>
            <pc:docMk/>
            <pc:sldMk cId="3589171409" sldId="475"/>
            <ac:picMk id="1026" creationId="{C022E2E7-7E86-4CF8-9324-7D8C40915345}"/>
          </ac:picMkLst>
        </pc:picChg>
      </pc:sldChg>
      <pc:sldChg chg="add del">
        <pc:chgData name="Erin Keith" userId="ea8dc369ae6f1d35" providerId="LiveId" clId="{6968BFB0-A446-4D0D-BEA6-B610724A397F}" dt="2021-09-08T21:15:28.863" v="1546"/>
        <pc:sldMkLst>
          <pc:docMk/>
          <pc:sldMk cId="3807282782" sldId="475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2847601278" sldId="476"/>
        </pc:sldMkLst>
      </pc:sldChg>
      <pc:sldChg chg="modSp mod">
        <pc:chgData name="Erin Keith" userId="ea8dc369ae6f1d35" providerId="LiveId" clId="{6968BFB0-A446-4D0D-BEA6-B610724A397F}" dt="2021-09-08T21:45:15.483" v="2493" actId="20577"/>
        <pc:sldMkLst>
          <pc:docMk/>
          <pc:sldMk cId="3447057229" sldId="476"/>
        </pc:sldMkLst>
        <pc:spChg chg="mod">
          <ac:chgData name="Erin Keith" userId="ea8dc369ae6f1d35" providerId="LiveId" clId="{6968BFB0-A446-4D0D-BEA6-B610724A397F}" dt="2021-09-08T21:43:01.338" v="2233" actId="20577"/>
          <ac:spMkLst>
            <pc:docMk/>
            <pc:sldMk cId="3447057229" sldId="476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1:45:15.483" v="2493" actId="20577"/>
          <ac:spMkLst>
            <pc:docMk/>
            <pc:sldMk cId="3447057229" sldId="476"/>
            <ac:spMk id="3" creationId="{E4653168-DB3B-4B79-A434-E2D83E95B584}"/>
          </ac:spMkLst>
        </pc:spChg>
      </pc:sldChg>
      <pc:sldChg chg="modSp add mod">
        <pc:chgData name="Erin Keith" userId="ea8dc369ae6f1d35" providerId="LiveId" clId="{6968BFB0-A446-4D0D-BEA6-B610724A397F}" dt="2021-09-08T21:47:25.566" v="2625" actId="20577"/>
        <pc:sldMkLst>
          <pc:docMk/>
          <pc:sldMk cId="759108078" sldId="477"/>
        </pc:sldMkLst>
        <pc:spChg chg="mod">
          <ac:chgData name="Erin Keith" userId="ea8dc369ae6f1d35" providerId="LiveId" clId="{6968BFB0-A446-4D0D-BEA6-B610724A397F}" dt="2021-09-08T21:47:25.566" v="2625" actId="20577"/>
          <ac:spMkLst>
            <pc:docMk/>
            <pc:sldMk cId="759108078" sldId="477"/>
            <ac:spMk id="3" creationId="{E4653168-DB3B-4B79-A434-E2D83E95B584}"/>
          </ac:spMkLst>
        </pc:spChg>
      </pc:sldChg>
      <pc:sldChg chg="modSp mod">
        <pc:chgData name="Erin Keith" userId="ea8dc369ae6f1d35" providerId="LiveId" clId="{6968BFB0-A446-4D0D-BEA6-B610724A397F}" dt="2021-09-08T21:54:23.183" v="2804" actId="20577"/>
        <pc:sldMkLst>
          <pc:docMk/>
          <pc:sldMk cId="3236186338" sldId="478"/>
        </pc:sldMkLst>
        <pc:spChg chg="mod">
          <ac:chgData name="Erin Keith" userId="ea8dc369ae6f1d35" providerId="LiveId" clId="{6968BFB0-A446-4D0D-BEA6-B610724A397F}" dt="2021-09-08T21:51:38.747" v="2657" actId="20577"/>
          <ac:spMkLst>
            <pc:docMk/>
            <pc:sldMk cId="3236186338" sldId="478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1:54:23.183" v="2804" actId="20577"/>
          <ac:spMkLst>
            <pc:docMk/>
            <pc:sldMk cId="3236186338" sldId="478"/>
            <ac:spMk id="3" creationId="{E4653168-DB3B-4B79-A434-E2D83E95B584}"/>
          </ac:spMkLst>
        </pc:spChg>
      </pc:sldChg>
      <pc:sldChg chg="addSp delSp modSp mod modClrScheme chgLayout">
        <pc:chgData name="Erin Keith" userId="ea8dc369ae6f1d35" providerId="LiveId" clId="{6968BFB0-A446-4D0D-BEA6-B610724A397F}" dt="2021-09-08T22:06:47.020" v="3034" actId="20577"/>
        <pc:sldMkLst>
          <pc:docMk/>
          <pc:sldMk cId="2104195396" sldId="479"/>
        </pc:sldMkLst>
        <pc:spChg chg="mod ord">
          <ac:chgData name="Erin Keith" userId="ea8dc369ae6f1d35" providerId="LiveId" clId="{6968BFB0-A446-4D0D-BEA6-B610724A397F}" dt="2021-09-08T21:59:38.100" v="2821" actId="700"/>
          <ac:spMkLst>
            <pc:docMk/>
            <pc:sldMk cId="2104195396" sldId="479"/>
            <ac:spMk id="2" creationId="{9A1C3CF2-E169-4636-91C9-4DC23D4A47F8}"/>
          </ac:spMkLst>
        </pc:spChg>
        <pc:spChg chg="del mod ord">
          <ac:chgData name="Erin Keith" userId="ea8dc369ae6f1d35" providerId="LiveId" clId="{6968BFB0-A446-4D0D-BEA6-B610724A397F}" dt="2021-09-08T21:59:38.100" v="2821" actId="700"/>
          <ac:spMkLst>
            <pc:docMk/>
            <pc:sldMk cId="2104195396" sldId="479"/>
            <ac:spMk id="3" creationId="{E4653168-DB3B-4B79-A434-E2D83E95B584}"/>
          </ac:spMkLst>
        </pc:spChg>
        <pc:spChg chg="mod ord">
          <ac:chgData name="Erin Keith" userId="ea8dc369ae6f1d35" providerId="LiveId" clId="{6968BFB0-A446-4D0D-BEA6-B610724A397F}" dt="2021-09-08T21:59:38.100" v="2821" actId="700"/>
          <ac:spMkLst>
            <pc:docMk/>
            <pc:sldMk cId="2104195396" sldId="479"/>
            <ac:spMk id="4" creationId="{D7037A8C-248B-4A70-82F3-814C2A2CD935}"/>
          </ac:spMkLst>
        </pc:spChg>
        <pc:spChg chg="mod ord">
          <ac:chgData name="Erin Keith" userId="ea8dc369ae6f1d35" providerId="LiveId" clId="{6968BFB0-A446-4D0D-BEA6-B610724A397F}" dt="2021-09-08T21:59:38.100" v="2821" actId="700"/>
          <ac:spMkLst>
            <pc:docMk/>
            <pc:sldMk cId="2104195396" sldId="479"/>
            <ac:spMk id="5" creationId="{1A3D1ECE-1D6A-4DFA-9B21-90CA2482CE17}"/>
          </ac:spMkLst>
        </pc:spChg>
        <pc:spChg chg="add mod ord">
          <ac:chgData name="Erin Keith" userId="ea8dc369ae6f1d35" providerId="LiveId" clId="{6968BFB0-A446-4D0D-BEA6-B610724A397F}" dt="2021-09-08T21:59:42.229" v="2831" actId="20577"/>
          <ac:spMkLst>
            <pc:docMk/>
            <pc:sldMk cId="2104195396" sldId="479"/>
            <ac:spMk id="6" creationId="{5FED3989-6D4E-43E5-8C1D-2FEDD6523DCD}"/>
          </ac:spMkLst>
        </pc:spChg>
        <pc:spChg chg="add mod ord">
          <ac:chgData name="Erin Keith" userId="ea8dc369ae6f1d35" providerId="LiveId" clId="{6968BFB0-A446-4D0D-BEA6-B610724A397F}" dt="2021-09-08T22:03:01.038" v="2955" actId="20577"/>
          <ac:spMkLst>
            <pc:docMk/>
            <pc:sldMk cId="2104195396" sldId="479"/>
            <ac:spMk id="7" creationId="{F2F55C80-D945-4165-9D8E-E8C443F992E1}"/>
          </ac:spMkLst>
        </pc:spChg>
        <pc:spChg chg="add mod ord">
          <ac:chgData name="Erin Keith" userId="ea8dc369ae6f1d35" providerId="LiveId" clId="{6968BFB0-A446-4D0D-BEA6-B610724A397F}" dt="2021-09-08T21:59:46.633" v="2843" actId="20577"/>
          <ac:spMkLst>
            <pc:docMk/>
            <pc:sldMk cId="2104195396" sldId="479"/>
            <ac:spMk id="8" creationId="{55F62AAF-01BE-4A52-AEBC-7B5CC5F91BCB}"/>
          </ac:spMkLst>
        </pc:spChg>
        <pc:spChg chg="add mod ord">
          <ac:chgData name="Erin Keith" userId="ea8dc369ae6f1d35" providerId="LiveId" clId="{6968BFB0-A446-4D0D-BEA6-B610724A397F}" dt="2021-09-08T22:06:47.020" v="3034" actId="20577"/>
          <ac:spMkLst>
            <pc:docMk/>
            <pc:sldMk cId="2104195396" sldId="479"/>
            <ac:spMk id="9" creationId="{F760138C-5206-4A06-9655-AA4D47379B27}"/>
          </ac:spMkLst>
        </pc:spChg>
      </pc:sldChg>
      <pc:sldChg chg="modSp mod">
        <pc:chgData name="Erin Keith" userId="ea8dc369ae6f1d35" providerId="LiveId" clId="{6968BFB0-A446-4D0D-BEA6-B610724A397F}" dt="2021-09-08T22:48:02.744" v="3040"/>
        <pc:sldMkLst>
          <pc:docMk/>
          <pc:sldMk cId="601997866" sldId="480"/>
        </pc:sldMkLst>
        <pc:spChg chg="mod">
          <ac:chgData name="Erin Keith" userId="ea8dc369ae6f1d35" providerId="LiveId" clId="{6968BFB0-A446-4D0D-BEA6-B610724A397F}" dt="2021-09-08T22:47:57.574" v="3038"/>
          <ac:spMkLst>
            <pc:docMk/>
            <pc:sldMk cId="601997866" sldId="480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2:48:02.744" v="3040"/>
          <ac:spMkLst>
            <pc:docMk/>
            <pc:sldMk cId="601997866" sldId="480"/>
            <ac:spMk id="3" creationId="{E4653168-DB3B-4B79-A434-E2D83E95B584}"/>
          </ac:spMkLst>
        </pc:spChg>
      </pc:sldChg>
      <pc:sldMasterChg chg="del delSldLayout">
        <pc:chgData name="Erin Keith" userId="ea8dc369ae6f1d35" providerId="LiveId" clId="{6968BFB0-A446-4D0D-BEA6-B610724A397F}" dt="2021-09-08T18:26:20.208" v="17" actId="47"/>
        <pc:sldMasterMkLst>
          <pc:docMk/>
          <pc:sldMasterMk cId="3759615168" sldId="2147483685"/>
        </pc:sldMasterMkLst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3803837390" sldId="2147483686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2201815287" sldId="2147483687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1836466915" sldId="2147483688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1585795360" sldId="2147483689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49008510" sldId="2147483690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1662469364" sldId="2147483691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578122079" sldId="2147483692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1996643329" sldId="2147483693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3662250620" sldId="2147483694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2568905461" sldId="2147483695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3532456127" sldId="2147483696"/>
          </pc:sldLayoutMkLst>
        </pc:sldLayoutChg>
      </pc:sldMasterChg>
      <pc:sldMasterChg chg="del delSldLayout">
        <pc:chgData name="Erin Keith" userId="ea8dc369ae6f1d35" providerId="LiveId" clId="{6968BFB0-A446-4D0D-BEA6-B610724A397F}" dt="2021-09-08T18:27:16.010" v="55" actId="47"/>
        <pc:sldMasterMkLst>
          <pc:docMk/>
          <pc:sldMasterMk cId="2895710121" sldId="2147483709"/>
        </pc:sldMasterMkLst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3428771722" sldId="2147483710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294776746" sldId="2147483711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159280132" sldId="2147483712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739818474" sldId="2147483713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377573666" sldId="2147483714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377748330" sldId="2147483715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852641806" sldId="2147483716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804150035" sldId="2147483717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462184326" sldId="2147483718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447530153" sldId="2147483719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902533280" sldId="2147483720"/>
          </pc:sldLayoutMkLst>
        </pc:sldLayoutChg>
      </pc:sldMasterChg>
      <pc:sldMasterChg chg="del delSldLayout">
        <pc:chgData name="Erin Keith" userId="ea8dc369ae6f1d35" providerId="LiveId" clId="{6968BFB0-A446-4D0D-BEA6-B610724A397F}" dt="2021-09-08T18:27:16.010" v="55" actId="47"/>
        <pc:sldMasterMkLst>
          <pc:docMk/>
          <pc:sldMasterMk cId="2907504365" sldId="2147483721"/>
        </pc:sldMasterMkLst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3983457679" sldId="2147483722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393934672" sldId="2147483723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3060991734" sldId="2147483724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2550765342" sldId="2147483725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2457926262" sldId="2147483726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2957752169" sldId="2147483727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1405323469" sldId="2147483728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738632308" sldId="2147483729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306710248" sldId="2147483730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2037513446" sldId="2147483731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2360355002" sldId="2147483732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2368272805" sldId="214748373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CA90D-EC3E-604B-A6FA-521DE195B89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2DD7-91DD-A842-803C-29F24802D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B57D-E960-F042-A420-50ECD5D84EF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8BD8B-BBF6-694A-9D73-8D1BCE8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A6AC3-D973-E34D-8075-A4D110ABC5FC}" type="slidenum">
              <a:rPr lang="en-US"/>
              <a:pPr/>
              <a:t>42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AB89-85E5-41D6-AE49-2C1747C29078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25D7-1709-4A48-A19D-408F1AF74AF4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542E-F2DD-42CB-94A0-E01F607E7DFE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017C3DA-A639-42BB-9E53-1B31C505E2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55308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6759" y="5513948"/>
            <a:ext cx="7759700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C599-A3AB-4E17-AAEE-EA962E50FB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15900" y="6492875"/>
            <a:ext cx="8672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9424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92A1-8D1D-493A-BF78-4E041C58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C55A02E-5BBE-4AD9-9502-5B919B3C1939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1C86-1484-4C83-9DC8-855FF9F8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3630-60A0-44D3-A6D6-2DA525BF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FA4EF2-EED9-4649-8C3D-AC8984310B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95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3C99-DAD3-48E5-AB96-5E866DAB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8C0571D-4199-43E3-8769-05ED6A3A29DB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0C99-C807-46F1-A0AB-539A8129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F1DC-72EE-441A-826F-8BE6CFA3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3E56C0-2C1E-4739-9E5A-BBCDB9FE6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879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A4441-5FC0-473D-B19F-D0FB3635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6E8378-EAF8-4C35-A936-65ADA02E14F9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BFC06-AAE7-478F-A4DE-162E26AA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12FC-B26A-4E2C-8C48-4BBD7A89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C88395-A4F2-4FCC-9632-1313D88AA2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171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2EA90-5D08-4CF9-9CFE-0908BA1F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DAA3899-7455-4837-A3E0-8D636E2B6893}" type="datetime1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D62C7-4372-4D9C-865C-147479A9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B201-28AC-4914-A200-22569532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430073-36A1-4BD2-BCA3-A89C8700F1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386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22953-7C35-4712-A38A-9DB68E9D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5C2B352-6963-40A2-8A52-501D0A98EF61}" type="datetime1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22689-79A5-469F-9A3C-60CBBD3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AE187-2440-4731-A660-C6DA66CE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5AF1A5-45F3-49BA-8FCE-167234F8B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495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2FE11-D763-473F-B6E1-70958BD6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D07A8EF-D9AE-48B6-8CAC-64B699949BBF}" type="datetime1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0B235-FF6D-4EA2-8F95-8165C252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B5A00-46FF-4841-9D05-7AF53FD3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677B82-3E18-46DA-A6C5-9E20A683A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0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8014-CE5A-4362-971C-4CBFA1DF656E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601B-77A3-4C50-88C6-5E68826C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31CB7C8-BF1C-479A-BEE7-04BD16AEF531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B7284-4969-4532-AAB4-2BC8AAD6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172D1-C18E-4A75-ACC0-7EB82C46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833713-3E77-4B3A-9DA6-B037E71138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921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2608A-25DB-4D8E-B4CD-4B649924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B1948EA-33E2-4253-A4D8-62B9EA41126A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B86D1-143C-48D2-BAA3-24BA19FA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D6D60-4B5C-49C3-AFA0-529894C3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7E682A-5F78-475F-BFB4-9CC7DF5F28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010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F319-6B2F-43EB-9081-A7E8154C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1CBE9EF-2C16-4C5B-8169-1033018058F5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5E80-4AE6-429D-8B64-10F2E61E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5294-C7B7-42B6-83D1-055C485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311FA4-E9B7-446E-B4D0-D2008D8EB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51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2DA0-0268-4890-852A-300E7165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7E855E5-AD09-4056-B26F-861924FB287E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2CD3-37D0-4109-8C45-A570EBCF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4809-BDD0-4264-B827-2292512C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306784-9C6A-4EE3-8E4D-00B65752B3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3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D197B55-4AC8-4AB2-A5AD-72FBA1975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58274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6759" y="5513948"/>
            <a:ext cx="7759700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DA8C7-47CA-4637-B795-7509236D945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15900" y="6492875"/>
            <a:ext cx="8672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900455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3341-68DD-47DB-9E51-882014E1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83065AA-8463-440B-B5C6-3A201C0CA844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4E4B-A4C6-4A93-9E14-F0A1DBBA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3728-200E-436D-AC80-3D1F804A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AAF1F7-347B-4EF8-BC23-46B26FFFA5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61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CCCE-F29B-425E-9C92-EF2C0902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D4DA1BA-804F-4865-A58F-E75FB1E09AB3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3A302-BAC4-44D1-B8BC-CD886C3B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5401-3C6E-4C98-A566-8B675A9D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9D5DB2-A51B-4D24-983D-D7405D22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322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79380-D8E4-4FD5-BE26-CB2F854D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07D7C7F-2980-4A56-BBC8-9448A2DDD8C3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D4C27-C38A-489E-A111-877022BB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E0E6F-1912-4756-B24E-E4809EC6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D70B19-7ED6-463A-BDFA-FA4E08A4C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608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F10DF-1E5C-459F-A9AF-C1CB217C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D16461-EAE7-4F96-953C-F52EE8AEF1A6}" type="datetime1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AEE3E-377A-4325-9A6F-073F5A25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19FFC-03E0-4937-8AB2-63832BB4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D3BBDD7-44EF-4A3F-8004-89CDFEFEDA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94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DBD1-1C0A-4E84-A125-7654AF33EC9D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21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8D55B-844C-4466-ABA0-919DDC6E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B90AB51-EB2C-408D-93F4-0ACCC1F31452}" type="datetime1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D2CFB-5E95-4E98-AC9A-95BD40B0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EDB67-3D37-42DE-A25D-A6C98FD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371A32-6869-4927-90E3-429D34289A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736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F385-A346-4BCC-9650-EA11C14D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B890CFA-F9E2-4AD7-AFA0-6DCFA2A18320}" type="datetime1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ABD1C-B6FD-4098-8F38-8CB8E22E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F761B-9159-4A7C-8A64-CB8B7EF2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D27721-81A9-4D3B-97FC-90E032AAB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7133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80BAA-0CF4-48B1-8607-16DB8AB8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2633A92-78DF-4642-B6E7-1CA2C4A076F8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6364-94E4-4F9A-ACF8-D6744DC6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40C28-DA29-40EC-8A2E-C910EF3A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4E39D1-2338-4642-A8DF-EE036B074B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2194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24A5-C6F4-41A9-93AC-ADC82EDB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C51B45-F2D8-46B6-881E-1B9FE571D333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4FE70-4FF1-4F95-9E8E-72DA6F9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45C0F-5C6E-463F-8564-6E778A8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23A361-025B-42F3-B92B-BEA48F351F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224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D3AD-2F63-4ABE-B070-8F19F92B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4A6C5BF-ECCB-47C4-B166-7E29F1E278C1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C4BEB-CADE-47EF-92D3-BAC0A672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1517-CDE4-4E2E-8276-DD7E446A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503081-32A7-43E3-BA1F-E9E1AA47D3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195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308E-D68C-4A75-8EC1-D224F7A6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473DE2A-A1B3-4AD1-8080-9EB9C4319CCA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E466A-7AEF-4585-BD96-3056AE29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6_Threads_Communication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E329-8E29-4360-BB20-8DFD89EB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05A800-E92A-4076-95E6-5CA8A57742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75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9EC2-55D5-4938-AF50-97BD7C935EDD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4F3F-6978-444F-BB3B-FC6C31B832D0}" type="datetime1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3851-258D-42B7-A4DB-C7577641D555}" type="datetime1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165-BD05-468B-B076-D59D096B3198}" type="datetime1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40944DC-86E3-460A-B502-ED88312BBCD8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70C-62AA-4C49-99E4-E65F59B179A6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B04C10-A94F-4DFA-85B0-2FBF8AD352D9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CC2D862-0461-44C0-86F3-6D02740D9C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532A116-480E-4CA3-AC89-C18359F700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C74F5-784F-495F-9C6E-AB4A2B71A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" y="6356350"/>
            <a:ext cx="836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6_Threads_Communication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3904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8709800-E4CD-4898-ABA1-3E77731E62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F4A3A4E-A845-4B7E-B6F8-CEF1172B2A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EE00-53D9-4BE2-AFB7-E89D4272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" y="6356350"/>
            <a:ext cx="836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6_Threads_Communication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3633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446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Keith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5"/>
    </mc:Choice>
    <mc:Fallback xmlns="">
      <p:transition spd="slow" advTm="101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Busy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Strict Alternation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taking turns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what if one is faster?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Busy waiting</a:t>
            </a:r>
            <a:r>
              <a:rPr lang="en-US" sz="2400" dirty="0"/>
              <a:t> – continuously testing a variable until some value appears</a:t>
            </a:r>
            <a:endParaRPr lang="en-US" sz="2400" b="1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6_Threads_Communication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1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5459E8F-B0B6-4264-A35B-08BBD74A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425450"/>
            <a:ext cx="8413750" cy="1143000"/>
          </a:xfrm>
        </p:spPr>
        <p:txBody>
          <a:bodyPr/>
          <a:lstStyle/>
          <a:p>
            <a:pPr eaLnBrk="1" hangingPunct="1"/>
            <a:r>
              <a:rPr lang="en-US" altLang="en-US"/>
              <a:t>Mutual Exclusion with Busy Waiting:</a:t>
            </a:r>
            <a:br>
              <a:rPr lang="en-US" altLang="en-US"/>
            </a:br>
            <a:r>
              <a:rPr lang="en-US" altLang="en-US" sz="3600"/>
              <a:t>Strict Alternation</a:t>
            </a:r>
          </a:p>
        </p:txBody>
      </p:sp>
      <p:sp>
        <p:nvSpPr>
          <p:cNvPr id="45059" name="Text Placeholder 2">
            <a:extLst>
              <a:ext uri="{FF2B5EF4-FFF2-40B4-BE49-F238E27FC236}">
                <a16:creationId xmlns:a16="http://schemas.microsoft.com/office/drawing/2014/main" id="{A085ABA6-C6B1-4F1E-8FAB-13852D6F86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130800"/>
            <a:ext cx="7759700" cy="1216025"/>
          </a:xfrm>
        </p:spPr>
        <p:txBody>
          <a:bodyPr/>
          <a:lstStyle/>
          <a:p>
            <a:pPr eaLnBrk="1" hangingPunct="1"/>
            <a:r>
              <a:rPr lang="en-US" altLang="en-US"/>
              <a:t>Figure 2-23. A proposed solution to the critical region problem. (a) Process 0. (b) Process 1. In both cases, be sure to note the semicolons terminating the </a:t>
            </a:r>
            <a:r>
              <a:rPr lang="en-US" altLang="en-US" i="1"/>
              <a:t>while</a:t>
            </a:r>
            <a:r>
              <a:rPr lang="en-US" altLang="en-US"/>
              <a:t>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2E0A-199E-41FC-A3B6-73BF494629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45061" name="Picture 2">
            <a:extLst>
              <a:ext uri="{FF2B5EF4-FFF2-40B4-BE49-F238E27FC236}">
                <a16:creationId xmlns:a16="http://schemas.microsoft.com/office/drawing/2014/main" id="{2E309FB5-A5FB-4097-9E40-78123F020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992313"/>
            <a:ext cx="8569325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Busy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Peterson’s solution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create a “waiting room”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6_Threads_Communication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4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6ACD911-CF49-4559-B364-B3CA2623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425450"/>
            <a:ext cx="8413750" cy="1143000"/>
          </a:xfrm>
        </p:spPr>
        <p:txBody>
          <a:bodyPr/>
          <a:lstStyle/>
          <a:p>
            <a:pPr eaLnBrk="1" hangingPunct="1"/>
            <a:r>
              <a:rPr lang="en-US" altLang="en-US"/>
              <a:t>Mutual Exclusion with Busy Waiting:</a:t>
            </a:r>
            <a:br>
              <a:rPr lang="en-US" altLang="en-US"/>
            </a:br>
            <a:r>
              <a:rPr lang="en-US" altLang="en-US" sz="3600"/>
              <a:t>Peterson’s Solution</a:t>
            </a:r>
          </a:p>
        </p:txBody>
      </p:sp>
      <p:sp>
        <p:nvSpPr>
          <p:cNvPr id="46083" name="Text Placeholder 2">
            <a:extLst>
              <a:ext uri="{FF2B5EF4-FFF2-40B4-BE49-F238E27FC236}">
                <a16:creationId xmlns:a16="http://schemas.microsoft.com/office/drawing/2014/main" id="{61B64852-5F43-4EEA-BAFD-843483747F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063" y="5868988"/>
            <a:ext cx="7970837" cy="669925"/>
          </a:xfrm>
        </p:spPr>
        <p:txBody>
          <a:bodyPr/>
          <a:lstStyle/>
          <a:p>
            <a:pPr eaLnBrk="1" hangingPunct="1"/>
            <a:r>
              <a:rPr lang="en-US" altLang="en-US"/>
              <a:t>Figure 2-24. Peterson’s solution for achieving mutual exclusion.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67724-CAE7-4976-816E-501CDFB06F8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46085" name="Picture 2">
            <a:extLst>
              <a:ext uri="{FF2B5EF4-FFF2-40B4-BE49-F238E27FC236}">
                <a16:creationId xmlns:a16="http://schemas.microsoft.com/office/drawing/2014/main" id="{D418A9BE-F238-48E8-9985-40D2F4B8B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1733550"/>
            <a:ext cx="640556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Busy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TSL Instruction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hardware help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“test and set lock”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read </a:t>
            </a:r>
            <a:r>
              <a:rPr lang="en-US" sz="2400" i="1" dirty="0"/>
              <a:t>lock</a:t>
            </a:r>
            <a:r>
              <a:rPr lang="en-US" sz="2400" dirty="0"/>
              <a:t> register, then store in it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indivisible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memory bus lock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6_Threads_Communication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6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F0D23E0E-CFCA-4319-8667-0BAC36BF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5" y="274638"/>
            <a:ext cx="8583613" cy="1143000"/>
          </a:xfrm>
        </p:spPr>
        <p:txBody>
          <a:bodyPr/>
          <a:lstStyle/>
          <a:p>
            <a:pPr eaLnBrk="1" hangingPunct="1"/>
            <a:r>
              <a:rPr lang="en-US" altLang="en-US"/>
              <a:t>Mutual Exclusion with Busy Waiting:</a:t>
            </a:r>
            <a:br>
              <a:rPr lang="en-US" altLang="en-US"/>
            </a:br>
            <a:r>
              <a:rPr lang="en-US" altLang="en-US" sz="3600"/>
              <a:t>The TSL Instruction (1)</a:t>
            </a:r>
            <a:endParaRPr lang="en-US" altLang="en-US"/>
          </a:p>
        </p:txBody>
      </p:sp>
      <p:sp>
        <p:nvSpPr>
          <p:cNvPr id="47107" name="Text Placeholder 2">
            <a:extLst>
              <a:ext uri="{FF2B5EF4-FFF2-40B4-BE49-F238E27FC236}">
                <a16:creationId xmlns:a16="http://schemas.microsoft.com/office/drawing/2014/main" id="{0123BE76-5580-48EC-A0C7-CF626A3DF0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2-25. Entering and leaving a critical region </a:t>
            </a:r>
            <a:br>
              <a:rPr lang="en-US" altLang="en-US"/>
            </a:br>
            <a:r>
              <a:rPr lang="en-US" altLang="en-US"/>
              <a:t>using the TSL instruction.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77D9E-E084-4DA1-BE09-DC34B6E359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47109" name="Picture 2">
            <a:extLst>
              <a:ext uri="{FF2B5EF4-FFF2-40B4-BE49-F238E27FC236}">
                <a16:creationId xmlns:a16="http://schemas.microsoft.com/office/drawing/2014/main" id="{354233D4-2D66-418B-8304-CBDA58939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133600"/>
            <a:ext cx="80200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Busy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Wastes CPU cycles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Process priority can cause unexpected behavior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6_Threads_Communication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18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Sleep and Wakeup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Producer-Consumer Problem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processes share buffer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producer puts info into buffer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consumer(s) take info out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producer sleeps if buffer full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consumer sleeps if buffer empty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each wakes the other appropriately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could get lost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6_Threads_Communication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2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C443F2F-5564-4F28-8ACD-6D9C9507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Sleep and Wakeup</a:t>
            </a:r>
            <a:br>
              <a:rPr lang="en-US" altLang="en-US"/>
            </a:br>
            <a:r>
              <a:rPr lang="en-US" altLang="en-US" sz="3200"/>
              <a:t>The Producer-Consumer Problem (1)</a:t>
            </a:r>
          </a:p>
        </p:txBody>
      </p:sp>
      <p:sp>
        <p:nvSpPr>
          <p:cNvPr id="49155" name="Text Placeholder 2">
            <a:extLst>
              <a:ext uri="{FF2B5EF4-FFF2-40B4-BE49-F238E27FC236}">
                <a16:creationId xmlns:a16="http://schemas.microsoft.com/office/drawing/2014/main" id="{2B89DFDE-8BA1-4B29-9CDE-2DEF3F2D5F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2-27. The producer-consumer problem </a:t>
            </a:r>
            <a:br>
              <a:rPr lang="en-US" altLang="en-US"/>
            </a:br>
            <a:r>
              <a:rPr lang="en-US" altLang="en-US"/>
              <a:t>with a fatal race condition.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25B83-5623-41CC-BB39-D3128E1A8B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49157" name="Picture 2">
            <a:extLst>
              <a:ext uri="{FF2B5EF4-FFF2-40B4-BE49-F238E27FC236}">
                <a16:creationId xmlns:a16="http://schemas.microsoft.com/office/drawing/2014/main" id="{C7A8F55E-8C20-4917-8B49-9626A5FB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" t="3957" r="2115"/>
          <a:stretch>
            <a:fillRect/>
          </a:stretch>
        </p:blipFill>
        <p:spPr bwMode="auto">
          <a:xfrm>
            <a:off x="1065213" y="1570038"/>
            <a:ext cx="7013575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9022EBD-51E7-434C-B37B-510977D4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Sleep and Wakeup</a:t>
            </a:r>
            <a:br>
              <a:rPr lang="en-US" altLang="en-US"/>
            </a:br>
            <a:r>
              <a:rPr lang="en-US" altLang="en-US" sz="3200"/>
              <a:t>The Producer-Consumer Problem (2)</a:t>
            </a:r>
          </a:p>
        </p:txBody>
      </p:sp>
      <p:sp>
        <p:nvSpPr>
          <p:cNvPr id="50179" name="Text Placeholder 2">
            <a:extLst>
              <a:ext uri="{FF2B5EF4-FFF2-40B4-BE49-F238E27FC236}">
                <a16:creationId xmlns:a16="http://schemas.microsoft.com/office/drawing/2014/main" id="{7FF2FBD1-4740-46D7-B223-700C1989A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2-27. The producer-consumer problem </a:t>
            </a:r>
            <a:br>
              <a:rPr lang="en-US" altLang="en-US"/>
            </a:br>
            <a:r>
              <a:rPr lang="en-US" altLang="en-US"/>
              <a:t>with a fatal race condition.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F1DB9-4A80-4E43-BF6C-BF482CB7703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50181" name="Picture 2">
            <a:extLst>
              <a:ext uri="{FF2B5EF4-FFF2-40B4-BE49-F238E27FC236}">
                <a16:creationId xmlns:a16="http://schemas.microsoft.com/office/drawing/2014/main" id="{C13DE394-0EA0-42EB-9A46-3BF1EF714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r="4556" b="2863"/>
          <a:stretch>
            <a:fillRect/>
          </a:stretch>
        </p:blipFill>
        <p:spPr bwMode="auto">
          <a:xfrm>
            <a:off x="1133475" y="1695450"/>
            <a:ext cx="6918325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4D7D1A7-CF2A-472D-8DC7-D87F227D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Processes and Threads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B1DB94E6-824A-4FB7-A91C-D827A7CDE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Chapter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9173C-440F-4DC5-946E-D778707A0E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shared variable to count the number of wakeups saved for future use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up and down operations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check, change, (maybe) sleep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atomic actions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group of actions performed together or not at all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system calls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6_Threads_Communication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3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80363958-500F-41DA-BBCB-2A2B3822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/>
              <a:t>Semaphores (1)</a:t>
            </a:r>
          </a:p>
        </p:txBody>
      </p:sp>
      <p:sp>
        <p:nvSpPr>
          <p:cNvPr id="51203" name="Text Placeholder 2">
            <a:extLst>
              <a:ext uri="{FF2B5EF4-FFF2-40B4-BE49-F238E27FC236}">
                <a16:creationId xmlns:a16="http://schemas.microsoft.com/office/drawing/2014/main" id="{E74B8A42-1FB7-4508-A711-E2245294B3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0113" y="5618163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2-28. The producer-consumer problem </a:t>
            </a:r>
            <a:br>
              <a:rPr lang="en-US" altLang="en-US"/>
            </a:br>
            <a:r>
              <a:rPr lang="en-US" altLang="en-US"/>
              <a:t>using semaphores.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F209E-6EB0-4F4A-89A9-682DFE6AD3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51205" name="Picture 2">
            <a:extLst>
              <a:ext uri="{FF2B5EF4-FFF2-40B4-BE49-F238E27FC236}">
                <a16:creationId xmlns:a16="http://schemas.microsoft.com/office/drawing/2014/main" id="{BD0B3E1A-80EE-4F9C-A024-8AD4CC75A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" t="4613" r="4395"/>
          <a:stretch>
            <a:fillRect/>
          </a:stretch>
        </p:blipFill>
        <p:spPr bwMode="auto">
          <a:xfrm>
            <a:off x="1119188" y="1304925"/>
            <a:ext cx="6700837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CCB5FEE5-94F5-4BC4-834A-6EE1E7E3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Semaphores (2)</a:t>
            </a:r>
          </a:p>
        </p:txBody>
      </p:sp>
      <p:sp>
        <p:nvSpPr>
          <p:cNvPr id="52227" name="Text Placeholder 2">
            <a:extLst>
              <a:ext uri="{FF2B5EF4-FFF2-40B4-BE49-F238E27FC236}">
                <a16:creationId xmlns:a16="http://schemas.microsoft.com/office/drawing/2014/main" id="{53970A79-1DB8-4942-A4B3-F247D77F57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2-28. The producer-consumer problem </a:t>
            </a:r>
            <a:br>
              <a:rPr lang="en-US" altLang="en-US"/>
            </a:br>
            <a:r>
              <a:rPr lang="en-US" altLang="en-US"/>
              <a:t>using semaphores.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1D5BC-F20E-4D03-9650-B9FE0998FC2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52229" name="Picture 2">
            <a:extLst>
              <a:ext uri="{FF2B5EF4-FFF2-40B4-BE49-F238E27FC236}">
                <a16:creationId xmlns:a16="http://schemas.microsoft.com/office/drawing/2014/main" id="{6D1E1063-6ABC-41A0-92F6-345045F4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r="6308" b="4050"/>
          <a:stretch>
            <a:fillRect/>
          </a:stretch>
        </p:blipFill>
        <p:spPr bwMode="auto">
          <a:xfrm>
            <a:off x="1050925" y="1323975"/>
            <a:ext cx="7015163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shared variable for unlocked vs locked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Futexes</a:t>
            </a: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fast user space mutex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not in kernel space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Pthreads</a:t>
            </a: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mutexes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condition variables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allow threads to block due to some condition not being met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6_Threads_Communication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77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27F4A2C6-CB72-4BB8-B93C-13D27430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Mutexes</a:t>
            </a:r>
          </a:p>
        </p:txBody>
      </p:sp>
      <p:sp>
        <p:nvSpPr>
          <p:cNvPr id="53251" name="Text Placeholder 2">
            <a:extLst>
              <a:ext uri="{FF2B5EF4-FFF2-40B4-BE49-F238E27FC236}">
                <a16:creationId xmlns:a16="http://schemas.microsoft.com/office/drawing/2014/main" id="{27C3A63C-9010-4B61-B237-88B641ADE7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2-29. Implementation of </a:t>
            </a:r>
            <a:r>
              <a:rPr lang="en-US" altLang="en-US" i="1"/>
              <a:t>mutex_lock </a:t>
            </a:r>
            <a:br>
              <a:rPr lang="en-US" altLang="en-US" i="1"/>
            </a:br>
            <a:r>
              <a:rPr lang="en-US" altLang="en-US"/>
              <a:t>and </a:t>
            </a:r>
            <a:r>
              <a:rPr lang="en-US" altLang="en-US" i="1"/>
              <a:t>mutex_unlock</a:t>
            </a:r>
            <a:r>
              <a:rPr lang="en-US" altLang="en-US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9E8F1-AB63-4CB6-A1E0-7C10CED781B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53253" name="Picture 2">
            <a:extLst>
              <a:ext uri="{FF2B5EF4-FFF2-40B4-BE49-F238E27FC236}">
                <a16:creationId xmlns:a16="http://schemas.microsoft.com/office/drawing/2014/main" id="{42141354-0870-47B3-8BC0-3B309D0B5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41475"/>
            <a:ext cx="80962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D8F7EB6C-D643-4810-A3BA-C4835D3F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Mutexes in Pthreads (1)</a:t>
            </a:r>
          </a:p>
        </p:txBody>
      </p:sp>
      <p:sp>
        <p:nvSpPr>
          <p:cNvPr id="54275" name="Text Placeholder 2">
            <a:extLst>
              <a:ext uri="{FF2B5EF4-FFF2-40B4-BE49-F238E27FC236}">
                <a16:creationId xmlns:a16="http://schemas.microsoft.com/office/drawing/2014/main" id="{49F32BA5-C818-4D8B-936A-0CD320A5B6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2-30. Some of the Pthreads calls relating to mutexes.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47FF1-8980-4095-9E7C-6CD52C6E51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54277" name="Picture 2">
            <a:extLst>
              <a:ext uri="{FF2B5EF4-FFF2-40B4-BE49-F238E27FC236}">
                <a16:creationId xmlns:a16="http://schemas.microsoft.com/office/drawing/2014/main" id="{E5789DBD-0ECB-4258-9755-621D3E81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62175"/>
            <a:ext cx="6629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0EB7B67-8F33-422A-9F9C-FAF3A2EE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Mutexes in Pthreads (2)</a:t>
            </a:r>
          </a:p>
        </p:txBody>
      </p:sp>
      <p:sp>
        <p:nvSpPr>
          <p:cNvPr id="55299" name="Text Placeholder 2">
            <a:extLst>
              <a:ext uri="{FF2B5EF4-FFF2-40B4-BE49-F238E27FC236}">
                <a16:creationId xmlns:a16="http://schemas.microsoft.com/office/drawing/2014/main" id="{1BC3BC70-908C-4BA4-883E-03851AB26E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2-31. Some of the Pthreads calls relating </a:t>
            </a:r>
            <a:br>
              <a:rPr lang="en-US" altLang="en-US"/>
            </a:br>
            <a:r>
              <a:rPr lang="en-US" altLang="en-US"/>
              <a:t>to condition variables.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01B50-C374-42F7-83B9-06421CCDD6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55301" name="Picture 2">
            <a:extLst>
              <a:ext uri="{FF2B5EF4-FFF2-40B4-BE49-F238E27FC236}">
                <a16:creationId xmlns:a16="http://schemas.microsoft.com/office/drawing/2014/main" id="{4C10E4BD-1506-4BD8-8B88-0F79380A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071688"/>
            <a:ext cx="8355012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Mutexes and Semaphores: order matters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collection of procedures, variables, and data structures that are all grouped together in a special kind of module or package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processes may call procedures but not access internal data structures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programming language constructs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compiler arranges for mutual exclusion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6_Threads_Communication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53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18383667-5AA3-4EEB-B307-F095E281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Monitors (1)</a:t>
            </a:r>
          </a:p>
        </p:txBody>
      </p:sp>
      <p:sp>
        <p:nvSpPr>
          <p:cNvPr id="59395" name="Text Placeholder 2">
            <a:extLst>
              <a:ext uri="{FF2B5EF4-FFF2-40B4-BE49-F238E27FC236}">
                <a16:creationId xmlns:a16="http://schemas.microsoft.com/office/drawing/2014/main" id="{B2012B71-452F-4410-B4F8-0153A134DF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622925"/>
            <a:ext cx="7759700" cy="833438"/>
          </a:xfrm>
        </p:spPr>
        <p:txBody>
          <a:bodyPr/>
          <a:lstStyle/>
          <a:p>
            <a:pPr eaLnBrk="1" hangingPunct="1"/>
            <a:r>
              <a:rPr lang="en-US" altLang="en-US"/>
              <a:t>Figure 2-33. A monitor.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2A9A1-ECA7-428F-81B3-1012FE4C36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59397" name="Picture 2">
            <a:extLst>
              <a:ext uri="{FF2B5EF4-FFF2-40B4-BE49-F238E27FC236}">
                <a16:creationId xmlns:a16="http://schemas.microsoft.com/office/drawing/2014/main" id="{6038BF0B-6AE8-400B-A240-A15385FF7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1400175"/>
            <a:ext cx="3863975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D938911-D790-4FB8-9409-B8615D36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Monitors (2)</a:t>
            </a:r>
          </a:p>
        </p:txBody>
      </p:sp>
      <p:sp>
        <p:nvSpPr>
          <p:cNvPr id="60419" name="Text Placeholder 2">
            <a:extLst>
              <a:ext uri="{FF2B5EF4-FFF2-40B4-BE49-F238E27FC236}">
                <a16:creationId xmlns:a16="http://schemas.microsoft.com/office/drawing/2014/main" id="{54C62835-75E9-402E-9CA0-B7BBB3C850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432425"/>
            <a:ext cx="7759700" cy="1038225"/>
          </a:xfrm>
        </p:spPr>
        <p:txBody>
          <a:bodyPr/>
          <a:lstStyle/>
          <a:p>
            <a:pPr eaLnBrk="1" hangingPunct="1"/>
            <a:r>
              <a:rPr lang="en-US" altLang="en-US"/>
              <a:t>Figure 2-34. An outline of the producer-consumer problem with monitors. Only one monitor procedure at a time is active. The buffer has N slots.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FD9F5-331C-4E3D-BA69-5E41230CA4A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60421" name="Picture 2">
            <a:extLst>
              <a:ext uri="{FF2B5EF4-FFF2-40B4-BE49-F238E27FC236}">
                <a16:creationId xmlns:a16="http://schemas.microsoft.com/office/drawing/2014/main" id="{A5247C15-10BC-4250-80B9-F2DB3DCFC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063625"/>
            <a:ext cx="36385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Interprocess</a:t>
            </a:r>
            <a:r>
              <a:rPr lang="en-US" sz="2400" dirty="0"/>
              <a:t> Communication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125FE71-9B22-45B3-AF5F-7A744633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Monitors (3)</a:t>
            </a:r>
          </a:p>
        </p:txBody>
      </p:sp>
      <p:sp>
        <p:nvSpPr>
          <p:cNvPr id="61443" name="Text Placeholder 2">
            <a:extLst>
              <a:ext uri="{FF2B5EF4-FFF2-40B4-BE49-F238E27FC236}">
                <a16:creationId xmlns:a16="http://schemas.microsoft.com/office/drawing/2014/main" id="{B696D85D-A152-40DB-811C-176FB5A7B1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432425"/>
            <a:ext cx="7759700" cy="1038225"/>
          </a:xfrm>
        </p:spPr>
        <p:txBody>
          <a:bodyPr/>
          <a:lstStyle/>
          <a:p>
            <a:pPr eaLnBrk="1" hangingPunct="1"/>
            <a:r>
              <a:rPr lang="en-US" altLang="en-US"/>
              <a:t>Figure 2-34. An outline of the producer-consumer problem with monitors. Only one monitor procedure at a time is active. The buffer has N slots.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ADFE7-5CCE-413A-9755-FAB11C9674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61445" name="Picture 2">
            <a:extLst>
              <a:ext uri="{FF2B5EF4-FFF2-40B4-BE49-F238E27FC236}">
                <a16:creationId xmlns:a16="http://schemas.microsoft.com/office/drawing/2014/main" id="{334DDC04-03F7-4042-869C-98C0AE02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384300"/>
            <a:ext cx="4551363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33331466-2BA0-4250-B151-7551C78B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Monitors (4)</a:t>
            </a:r>
          </a:p>
        </p:txBody>
      </p:sp>
      <p:sp>
        <p:nvSpPr>
          <p:cNvPr id="62467" name="Text Placeholder 2">
            <a:extLst>
              <a:ext uri="{FF2B5EF4-FFF2-40B4-BE49-F238E27FC236}">
                <a16:creationId xmlns:a16="http://schemas.microsoft.com/office/drawing/2014/main" id="{FA599997-5A13-4976-A303-42B70AE82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664200"/>
            <a:ext cx="7759700" cy="806450"/>
          </a:xfrm>
        </p:spPr>
        <p:txBody>
          <a:bodyPr/>
          <a:lstStyle/>
          <a:p>
            <a:pPr eaLnBrk="1" hangingPunct="1"/>
            <a:r>
              <a:rPr lang="en-US" altLang="en-US"/>
              <a:t>Figure 2-35. A solution to the producer-consumer </a:t>
            </a:r>
            <a:br>
              <a:rPr lang="en-US" altLang="en-US"/>
            </a:br>
            <a:r>
              <a:rPr lang="en-US" altLang="en-US"/>
              <a:t>problem in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ADF2D-27A7-4516-8782-A9A29ADED1B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62469" name="Picture 2">
            <a:extLst>
              <a:ext uri="{FF2B5EF4-FFF2-40B4-BE49-F238E27FC236}">
                <a16:creationId xmlns:a16="http://schemas.microsoft.com/office/drawing/2014/main" id="{8B1FCC88-F4B0-40F5-8640-947E0BA6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257300"/>
            <a:ext cx="5686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384C5E6E-7D31-4EEF-A8A9-BB1B3234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Monitors (5)</a:t>
            </a:r>
          </a:p>
        </p:txBody>
      </p:sp>
      <p:sp>
        <p:nvSpPr>
          <p:cNvPr id="63491" name="Text Placeholder 2">
            <a:extLst>
              <a:ext uri="{FF2B5EF4-FFF2-40B4-BE49-F238E27FC236}">
                <a16:creationId xmlns:a16="http://schemas.microsoft.com/office/drawing/2014/main" id="{F24B5943-0FAF-4DED-AD63-5061633797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664200"/>
            <a:ext cx="7759700" cy="806450"/>
          </a:xfrm>
        </p:spPr>
        <p:txBody>
          <a:bodyPr/>
          <a:lstStyle/>
          <a:p>
            <a:pPr eaLnBrk="1" hangingPunct="1"/>
            <a:r>
              <a:rPr lang="en-US" altLang="en-US"/>
              <a:t>Figure 2-35. A solution to the producer-consumer </a:t>
            </a:r>
            <a:br>
              <a:rPr lang="en-US" altLang="en-US"/>
            </a:br>
            <a:r>
              <a:rPr lang="en-US" altLang="en-US"/>
              <a:t>problem in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48565-00E3-4663-85C5-1E0F299DF74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63493" name="Picture 2">
            <a:extLst>
              <a:ext uri="{FF2B5EF4-FFF2-40B4-BE49-F238E27FC236}">
                <a16:creationId xmlns:a16="http://schemas.microsoft.com/office/drawing/2014/main" id="{38219105-6A63-4066-8070-CA4914F70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501775"/>
            <a:ext cx="4951413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433A25B6-2C86-4412-BC47-B0C2444A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Monitors (6)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4A1604BD-634C-496F-B5AF-9BA22737D8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664200"/>
            <a:ext cx="7759700" cy="806450"/>
          </a:xfrm>
        </p:spPr>
        <p:txBody>
          <a:bodyPr/>
          <a:lstStyle/>
          <a:p>
            <a:pPr eaLnBrk="1" hangingPunct="1"/>
            <a:r>
              <a:rPr lang="en-US" altLang="en-US"/>
              <a:t>Figure 2-35. A solution to the producer-consumer </a:t>
            </a:r>
            <a:br>
              <a:rPr lang="en-US" altLang="en-US"/>
            </a:br>
            <a:r>
              <a:rPr lang="en-US" altLang="en-US"/>
              <a:t>problem in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B94EC-DDE7-4000-83ED-096FB4F215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64517" name="Picture 2">
            <a:extLst>
              <a:ext uri="{FF2B5EF4-FFF2-40B4-BE49-F238E27FC236}">
                <a16:creationId xmlns:a16="http://schemas.microsoft.com/office/drawing/2014/main" id="{5976A079-719A-4152-98E0-C166C07EA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460500"/>
            <a:ext cx="6494463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/>
              <a:t>send </a:t>
            </a:r>
            <a:r>
              <a:rPr lang="en-US" sz="2400" dirty="0"/>
              <a:t>and </a:t>
            </a:r>
            <a:r>
              <a:rPr lang="en-US" sz="2400" i="1" dirty="0"/>
              <a:t>receive</a:t>
            </a:r>
            <a:r>
              <a:rPr lang="en-US" sz="2400" b="1" i="1" dirty="0"/>
              <a:t> </a:t>
            </a:r>
            <a:r>
              <a:rPr lang="en-US" sz="2400" dirty="0"/>
              <a:t>are system calls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network loss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authentication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6_Threads_Communication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9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14CED3EB-52CE-43F8-B417-28332FCE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Producer-Consumer Problem with Message Passing (1)</a:t>
            </a:r>
          </a:p>
        </p:txBody>
      </p:sp>
      <p:sp>
        <p:nvSpPr>
          <p:cNvPr id="65539" name="Text Placeholder 2">
            <a:extLst>
              <a:ext uri="{FF2B5EF4-FFF2-40B4-BE49-F238E27FC236}">
                <a16:creationId xmlns:a16="http://schemas.microsoft.com/office/drawing/2014/main" id="{D3A5CADE-B063-44F0-9302-F2750A509F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2-36. The producer-consumer </a:t>
            </a:r>
            <a:br>
              <a:rPr lang="en-US" altLang="en-US"/>
            </a:br>
            <a:r>
              <a:rPr lang="en-US" altLang="en-US"/>
              <a:t>problem with </a:t>
            </a:r>
            <a:r>
              <a:rPr lang="en-US" altLang="en-US" i="1"/>
              <a:t>N</a:t>
            </a:r>
            <a:r>
              <a:rPr lang="en-US" altLang="en-US"/>
              <a:t> messages.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F7D58-80F2-4870-AE2D-B873E24321B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65541" name="Picture 2">
            <a:extLst>
              <a:ext uri="{FF2B5EF4-FFF2-40B4-BE49-F238E27FC236}">
                <a16:creationId xmlns:a16="http://schemas.microsoft.com/office/drawing/2014/main" id="{3129666B-6C6D-4A76-81D0-E350E266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495425"/>
            <a:ext cx="75342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97460A10-B5C9-4813-BE6C-AE283121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Producer-Consumer Problem with Message Passing (2)</a:t>
            </a: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id="{A36E7FB5-7659-489B-B3E6-7E70400CB4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2-36. The producer-consumer </a:t>
            </a:r>
            <a:br>
              <a:rPr lang="en-US" altLang="en-US"/>
            </a:br>
            <a:r>
              <a:rPr lang="en-US" altLang="en-US"/>
              <a:t>problem with </a:t>
            </a:r>
            <a:r>
              <a:rPr lang="en-US" altLang="en-US" i="1"/>
              <a:t>N</a:t>
            </a:r>
            <a:r>
              <a:rPr lang="en-US" altLang="en-US"/>
              <a:t> messages.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ECBF0-412C-4EB5-8D31-8ED5201AD0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66565" name="Picture 2">
            <a:extLst>
              <a:ext uri="{FF2B5EF4-FFF2-40B4-BE49-F238E27FC236}">
                <a16:creationId xmlns:a16="http://schemas.microsoft.com/office/drawing/2014/main" id="{F4B48317-3E19-4E16-B405-AE915E8E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614488"/>
            <a:ext cx="70199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groups of processes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blocks finished processes until all processes finish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6_Threads_Communication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8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536169F1-EC6A-4F25-9F90-5643C3F5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Barriers</a:t>
            </a:r>
          </a:p>
        </p:txBody>
      </p:sp>
      <p:sp>
        <p:nvSpPr>
          <p:cNvPr id="67587" name="Text Placeholder 2">
            <a:extLst>
              <a:ext uri="{FF2B5EF4-FFF2-40B4-BE49-F238E27FC236}">
                <a16:creationId xmlns:a16="http://schemas.microsoft.com/office/drawing/2014/main" id="{90072996-8F7D-4684-A23A-11B88E64C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0850" y="5227638"/>
            <a:ext cx="8405813" cy="1119187"/>
          </a:xfrm>
        </p:spPr>
        <p:txBody>
          <a:bodyPr/>
          <a:lstStyle/>
          <a:p>
            <a:pPr eaLnBrk="1" hangingPunct="1"/>
            <a:r>
              <a:rPr lang="en-US" altLang="en-US"/>
              <a:t>Figure 2-37. Use of a barrier. (a) Processes approaching a barrier. (b) All processes but one blocked at the barrier. (c) When the last process arrives at the barrier, all of them are let through.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41771-8EC5-41C9-9A10-73182D3EB2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67589" name="Picture 2">
            <a:extLst>
              <a:ext uri="{FF2B5EF4-FFF2-40B4-BE49-F238E27FC236}">
                <a16:creationId xmlns:a16="http://schemas.microsoft.com/office/drawing/2014/main" id="{412B4604-D218-481F-8720-50B37F7B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474788"/>
            <a:ext cx="8388350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Avoiding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minimize control to old or new data, just nothing in between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read, copy, update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6_Threads_Communication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95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Processes need to share information with each other.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Processes (or threads) should not compete with each other.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Processes (or threads) may be dependent on a certain sequence.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AEA30428-2C92-4348-BEB0-6986E464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Avoiding Locks: Read-Copy-Update (1)</a:t>
            </a:r>
          </a:p>
        </p:txBody>
      </p:sp>
      <p:sp>
        <p:nvSpPr>
          <p:cNvPr id="68611" name="Text Placeholder 2">
            <a:extLst>
              <a:ext uri="{FF2B5EF4-FFF2-40B4-BE49-F238E27FC236}">
                <a16:creationId xmlns:a16="http://schemas.microsoft.com/office/drawing/2014/main" id="{724A35F6-8838-4A16-B516-CE9927E20B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125" y="541813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2-38. Read-Copy-Update: inserting a node in the tree and then removing a branch—all without 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73305-490B-4B1A-A0D3-187C3A9E0F5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68613" name="Picture 2">
            <a:extLst>
              <a:ext uri="{FF2B5EF4-FFF2-40B4-BE49-F238E27FC236}">
                <a16:creationId xmlns:a16="http://schemas.microsoft.com/office/drawing/2014/main" id="{A8A3B819-A591-49DA-A8D0-D8002F29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473200"/>
            <a:ext cx="874871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72EC4675-26E1-43C8-90D2-17976383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Avoiding Locks: Read-Copy-Update (2)</a:t>
            </a:r>
          </a:p>
        </p:txBody>
      </p:sp>
      <p:sp>
        <p:nvSpPr>
          <p:cNvPr id="69635" name="Text Placeholder 2">
            <a:extLst>
              <a:ext uri="{FF2B5EF4-FFF2-40B4-BE49-F238E27FC236}">
                <a16:creationId xmlns:a16="http://schemas.microsoft.com/office/drawing/2014/main" id="{1E9AD493-8752-4E90-BD93-DB581E01C3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125" y="541813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2-38. Read-Copy-Update: inserting a node in the tree and then removing a branch—all without 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1D0C0-91AC-4053-A23D-0111AB221A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69637" name="Picture 2">
            <a:extLst>
              <a:ext uri="{FF2B5EF4-FFF2-40B4-BE49-F238E27FC236}">
                <a16:creationId xmlns:a16="http://schemas.microsoft.com/office/drawing/2014/main" id="{A5F3D197-3090-49D2-82EF-59375D888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46250"/>
            <a:ext cx="8364537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6_Threads_Communication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9D3-8B44-3843-BF6B-410D081CE7A6}" type="slidenum">
              <a:rPr lang="en-US"/>
              <a:pPr/>
              <a:t>42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62375" y="1417638"/>
            <a:ext cx="5381625" cy="4938712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u="sng" dirty="0"/>
              <a:t>Processes and Threads</a:t>
            </a:r>
          </a:p>
          <a:p>
            <a:r>
              <a:rPr lang="en-US" sz="2400" b="1" dirty="0"/>
              <a:t>Modern Operating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2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Scheduling</a:t>
            </a:r>
            <a:endParaRPr lang="fr-FR" sz="22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4036" name="Picture 4" descr="mrayztno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108200"/>
            <a:ext cx="3095625" cy="2708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4021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97"/>
    </mc:Choice>
    <mc:Fallback xmlns="">
      <p:transition spd="slow" advTm="281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CD786E46-8182-434A-B845-261D896A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Race Conditions</a:t>
            </a:r>
          </a:p>
        </p:txBody>
      </p:sp>
      <p:sp>
        <p:nvSpPr>
          <p:cNvPr id="41987" name="Text Placeholder 2">
            <a:extLst>
              <a:ext uri="{FF2B5EF4-FFF2-40B4-BE49-F238E27FC236}">
                <a16:creationId xmlns:a16="http://schemas.microsoft.com/office/drawing/2014/main" id="{630B6F02-57F6-46C5-BC0B-785C33C083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2-21. Two processes want to access </a:t>
            </a:r>
            <a:br>
              <a:rPr lang="en-US" altLang="en-US"/>
            </a:br>
            <a:r>
              <a:rPr lang="en-US" altLang="en-US"/>
              <a:t>shared memory at the same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1489E-395C-4186-BF3A-A9301F6BC73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41989" name="Picture 2">
            <a:extLst>
              <a:ext uri="{FF2B5EF4-FFF2-40B4-BE49-F238E27FC236}">
                <a16:creationId xmlns:a16="http://schemas.microsoft.com/office/drawing/2014/main" id="{19E4EC34-E35F-4637-9951-932AAD40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871663"/>
            <a:ext cx="42576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That part of the program where the shared files or memory is accessed.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6_Threads_Communication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5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CFE8E8F-1BBF-463F-B474-4AC625A8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Critical Regions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2F8E-25AA-4E21-B4D4-AA711E82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Requirements to avoid race conditions: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/>
              <a:t>No two processes may be simultaneously inside their critical regions.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/>
              <a:t>No assumptions may be made about speeds or the number of CPUs.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/>
              <a:t>No process running outside its critical region may block other processes.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/>
              <a:t>No process should have to wait forever to enter its critical region.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3B55-61D3-4C0D-8A40-524E1B9C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8C000F-F8EF-43D6-BFD2-B73729CF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F1F7-347B-4EF8-BC23-46B26FFFA5A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8456EE7-7226-4438-AB00-6FC754B6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Critical Regions (2)</a:t>
            </a:r>
          </a:p>
        </p:txBody>
      </p:sp>
      <p:sp>
        <p:nvSpPr>
          <p:cNvPr id="44035" name="Text Placeholder 2">
            <a:extLst>
              <a:ext uri="{FF2B5EF4-FFF2-40B4-BE49-F238E27FC236}">
                <a16:creationId xmlns:a16="http://schemas.microsoft.com/office/drawing/2014/main" id="{9D53B946-6C8C-4873-A090-A9A798C7D5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2-22. Mutual exclusion using critical regions.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0E988-1E70-4C70-BFAB-474AB8A43CF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6_Threads_Communication</a:t>
            </a:r>
          </a:p>
        </p:txBody>
      </p:sp>
      <p:pic>
        <p:nvPicPr>
          <p:cNvPr id="44037" name="Picture 2">
            <a:extLst>
              <a:ext uri="{FF2B5EF4-FFF2-40B4-BE49-F238E27FC236}">
                <a16:creationId xmlns:a16="http://schemas.microsoft.com/office/drawing/2014/main" id="{1E78BF19-8B28-4B49-8355-8E5CD62F6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00200"/>
            <a:ext cx="7543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Busy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Disabling Interrupts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User: with great power comes great responsibility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Kernel: can do on a few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Lock Variables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process switch variable between 1 and 0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same problem!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6_Threads_Communication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2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11640</TotalTime>
  <Words>1217</Words>
  <Application>Microsoft Office PowerPoint</Application>
  <PresentationFormat>On-screen Show (4:3)</PresentationFormat>
  <Paragraphs>255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Century Gothic</vt:lpstr>
      <vt:lpstr>Retrospect</vt:lpstr>
      <vt:lpstr>1_Presentation2</vt:lpstr>
      <vt:lpstr>Presentation2</vt:lpstr>
      <vt:lpstr>CS 446</vt:lpstr>
      <vt:lpstr>Processes and Threads</vt:lpstr>
      <vt:lpstr>Topics</vt:lpstr>
      <vt:lpstr>Interprocess Communication</vt:lpstr>
      <vt:lpstr>Race Conditions</vt:lpstr>
      <vt:lpstr>Critical Region</vt:lpstr>
      <vt:lpstr>Critical Regions (1)</vt:lpstr>
      <vt:lpstr>Critical Regions (2)</vt:lpstr>
      <vt:lpstr>Mutual Exclusion with Busy Waiting</vt:lpstr>
      <vt:lpstr>Mutual Exclusion with Busy Waiting</vt:lpstr>
      <vt:lpstr>Mutual Exclusion with Busy Waiting: Strict Alternation</vt:lpstr>
      <vt:lpstr>Mutual Exclusion with Busy Waiting</vt:lpstr>
      <vt:lpstr>Mutual Exclusion with Busy Waiting: Peterson’s Solution</vt:lpstr>
      <vt:lpstr>Mutual Exclusion with Busy Waiting</vt:lpstr>
      <vt:lpstr>Mutual Exclusion with Busy Waiting: The TSL Instruction (1)</vt:lpstr>
      <vt:lpstr>Mutual Exclusion with Busy Waiting</vt:lpstr>
      <vt:lpstr>Mutual Exclusion with Sleep and Wakeup</vt:lpstr>
      <vt:lpstr>Sleep and Wakeup The Producer-Consumer Problem (1)</vt:lpstr>
      <vt:lpstr>Sleep and Wakeup The Producer-Consumer Problem (2)</vt:lpstr>
      <vt:lpstr>Mutual Exclusion with Semaphores</vt:lpstr>
      <vt:lpstr>Semaphores (1)</vt:lpstr>
      <vt:lpstr>Semaphores (2)</vt:lpstr>
      <vt:lpstr>Mutual Exclusion with Mutexes</vt:lpstr>
      <vt:lpstr>Mutexes</vt:lpstr>
      <vt:lpstr>Mutexes in Pthreads (1)</vt:lpstr>
      <vt:lpstr>Mutexes in Pthreads (2)</vt:lpstr>
      <vt:lpstr>Mutual Exclusion with Monitors</vt:lpstr>
      <vt:lpstr>Monitors (1)</vt:lpstr>
      <vt:lpstr>Monitors (2)</vt:lpstr>
      <vt:lpstr>Monitors (3)</vt:lpstr>
      <vt:lpstr>Monitors (4)</vt:lpstr>
      <vt:lpstr>Monitors (5)</vt:lpstr>
      <vt:lpstr>Monitors (6)</vt:lpstr>
      <vt:lpstr>Mutual Exclusion with Message Passing</vt:lpstr>
      <vt:lpstr>The Producer-Consumer Problem with Message Passing (1)</vt:lpstr>
      <vt:lpstr>The Producer-Consumer Problem with Message Passing (2)</vt:lpstr>
      <vt:lpstr>Mutual Exclusion with Barriers</vt:lpstr>
      <vt:lpstr>Barriers</vt:lpstr>
      <vt:lpstr>Mutual Exclusion with Avoiding Locks</vt:lpstr>
      <vt:lpstr>Avoiding Locks: Read-Copy-Update (1)</vt:lpstr>
      <vt:lpstr>Avoiding Locks: Read-Copy-Update (2)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202!</dc:title>
  <dc:creator>Erin Keith</dc:creator>
  <cp:lastModifiedBy>Erin Keith</cp:lastModifiedBy>
  <cp:revision>5</cp:revision>
  <dcterms:created xsi:type="dcterms:W3CDTF">2020-08-25T05:34:58Z</dcterms:created>
  <dcterms:modified xsi:type="dcterms:W3CDTF">2021-09-13T22:27:24Z</dcterms:modified>
</cp:coreProperties>
</file>