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734" r:id="rId2"/>
    <p:sldMasterId id="2147483747" r:id="rId3"/>
  </p:sldMasterIdLst>
  <p:notesMasterIdLst>
    <p:notesMasterId r:id="rId33"/>
  </p:notesMasterIdLst>
  <p:handoutMasterIdLst>
    <p:handoutMasterId r:id="rId34"/>
  </p:handoutMasterIdLst>
  <p:sldIdLst>
    <p:sldId id="468" r:id="rId4"/>
    <p:sldId id="256" r:id="rId5"/>
    <p:sldId id="464" r:id="rId6"/>
    <p:sldId id="469" r:id="rId7"/>
    <p:sldId id="311" r:id="rId8"/>
    <p:sldId id="470" r:id="rId9"/>
    <p:sldId id="312" r:id="rId10"/>
    <p:sldId id="313" r:id="rId11"/>
    <p:sldId id="314" r:id="rId12"/>
    <p:sldId id="471" r:id="rId13"/>
    <p:sldId id="315" r:id="rId14"/>
    <p:sldId id="472" r:id="rId15"/>
    <p:sldId id="316" r:id="rId16"/>
    <p:sldId id="473" r:id="rId17"/>
    <p:sldId id="317" r:id="rId18"/>
    <p:sldId id="318" r:id="rId19"/>
    <p:sldId id="474" r:id="rId20"/>
    <p:sldId id="475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80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C37AB7-36A8-4096-A424-081875DBC859}" v="8" dt="2021-09-15T22:44:01.9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7164" autoAdjust="0"/>
  </p:normalViewPr>
  <p:slideViewPr>
    <p:cSldViewPr snapToGrid="0" snapToObjects="1">
      <p:cViewPr varScale="1">
        <p:scale>
          <a:sx n="73" d="100"/>
          <a:sy n="73" d="100"/>
        </p:scale>
        <p:origin x="17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microsoft.com/office/2016/11/relationships/changesInfo" Target="changesInfos/changesInfo1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n Keith" userId="ea8dc369ae6f1d35" providerId="LiveId" clId="{D3C37AB7-36A8-4096-A424-081875DBC859}"/>
    <pc:docChg chg="undo custSel delSld modSld delMainMaster">
      <pc:chgData name="Erin Keith" userId="ea8dc369ae6f1d35" providerId="LiveId" clId="{D3C37AB7-36A8-4096-A424-081875DBC859}" dt="2021-09-15T22:47:01.270" v="1805" actId="255"/>
      <pc:docMkLst>
        <pc:docMk/>
      </pc:docMkLst>
      <pc:sldChg chg="del">
        <pc:chgData name="Erin Keith" userId="ea8dc369ae6f1d35" providerId="LiveId" clId="{D3C37AB7-36A8-4096-A424-081875DBC859}" dt="2021-09-15T21:49:38.901" v="10" actId="47"/>
        <pc:sldMkLst>
          <pc:docMk/>
          <pc:sldMk cId="0" sldId="283"/>
        </pc:sldMkLst>
      </pc:sldChg>
      <pc:sldChg chg="del">
        <pc:chgData name="Erin Keith" userId="ea8dc369ae6f1d35" providerId="LiveId" clId="{D3C37AB7-36A8-4096-A424-081875DBC859}" dt="2021-09-15T21:49:38.901" v="10" actId="47"/>
        <pc:sldMkLst>
          <pc:docMk/>
          <pc:sldMk cId="0" sldId="284"/>
        </pc:sldMkLst>
      </pc:sldChg>
      <pc:sldChg chg="del">
        <pc:chgData name="Erin Keith" userId="ea8dc369ae6f1d35" providerId="LiveId" clId="{D3C37AB7-36A8-4096-A424-081875DBC859}" dt="2021-09-15T21:49:38.901" v="10" actId="47"/>
        <pc:sldMkLst>
          <pc:docMk/>
          <pc:sldMk cId="0" sldId="285"/>
        </pc:sldMkLst>
      </pc:sldChg>
      <pc:sldChg chg="del">
        <pc:chgData name="Erin Keith" userId="ea8dc369ae6f1d35" providerId="LiveId" clId="{D3C37AB7-36A8-4096-A424-081875DBC859}" dt="2021-09-15T21:49:38.901" v="10" actId="47"/>
        <pc:sldMkLst>
          <pc:docMk/>
          <pc:sldMk cId="0" sldId="286"/>
        </pc:sldMkLst>
      </pc:sldChg>
      <pc:sldChg chg="del">
        <pc:chgData name="Erin Keith" userId="ea8dc369ae6f1d35" providerId="LiveId" clId="{D3C37AB7-36A8-4096-A424-081875DBC859}" dt="2021-09-15T21:49:38.901" v="10" actId="47"/>
        <pc:sldMkLst>
          <pc:docMk/>
          <pc:sldMk cId="0" sldId="287"/>
        </pc:sldMkLst>
      </pc:sldChg>
      <pc:sldChg chg="del">
        <pc:chgData name="Erin Keith" userId="ea8dc369ae6f1d35" providerId="LiveId" clId="{D3C37AB7-36A8-4096-A424-081875DBC859}" dt="2021-09-15T21:49:38.901" v="10" actId="47"/>
        <pc:sldMkLst>
          <pc:docMk/>
          <pc:sldMk cId="0" sldId="288"/>
        </pc:sldMkLst>
      </pc:sldChg>
      <pc:sldChg chg="del">
        <pc:chgData name="Erin Keith" userId="ea8dc369ae6f1d35" providerId="LiveId" clId="{D3C37AB7-36A8-4096-A424-081875DBC859}" dt="2021-09-15T21:49:38.901" v="10" actId="47"/>
        <pc:sldMkLst>
          <pc:docMk/>
          <pc:sldMk cId="0" sldId="290"/>
        </pc:sldMkLst>
      </pc:sldChg>
      <pc:sldChg chg="del">
        <pc:chgData name="Erin Keith" userId="ea8dc369ae6f1d35" providerId="LiveId" clId="{D3C37AB7-36A8-4096-A424-081875DBC859}" dt="2021-09-15T21:49:38.901" v="10" actId="47"/>
        <pc:sldMkLst>
          <pc:docMk/>
          <pc:sldMk cId="0" sldId="291"/>
        </pc:sldMkLst>
      </pc:sldChg>
      <pc:sldChg chg="del">
        <pc:chgData name="Erin Keith" userId="ea8dc369ae6f1d35" providerId="LiveId" clId="{D3C37AB7-36A8-4096-A424-081875DBC859}" dt="2021-09-15T21:49:38.901" v="10" actId="47"/>
        <pc:sldMkLst>
          <pc:docMk/>
          <pc:sldMk cId="0" sldId="292"/>
        </pc:sldMkLst>
      </pc:sldChg>
      <pc:sldChg chg="del">
        <pc:chgData name="Erin Keith" userId="ea8dc369ae6f1d35" providerId="LiveId" clId="{D3C37AB7-36A8-4096-A424-081875DBC859}" dt="2021-09-15T21:49:38.901" v="10" actId="47"/>
        <pc:sldMkLst>
          <pc:docMk/>
          <pc:sldMk cId="0" sldId="293"/>
        </pc:sldMkLst>
      </pc:sldChg>
      <pc:sldChg chg="del">
        <pc:chgData name="Erin Keith" userId="ea8dc369ae6f1d35" providerId="LiveId" clId="{D3C37AB7-36A8-4096-A424-081875DBC859}" dt="2021-09-15T21:49:38.901" v="10" actId="47"/>
        <pc:sldMkLst>
          <pc:docMk/>
          <pc:sldMk cId="0" sldId="294"/>
        </pc:sldMkLst>
      </pc:sldChg>
      <pc:sldChg chg="del">
        <pc:chgData name="Erin Keith" userId="ea8dc369ae6f1d35" providerId="LiveId" clId="{D3C37AB7-36A8-4096-A424-081875DBC859}" dt="2021-09-15T21:49:38.901" v="10" actId="47"/>
        <pc:sldMkLst>
          <pc:docMk/>
          <pc:sldMk cId="0" sldId="295"/>
        </pc:sldMkLst>
      </pc:sldChg>
      <pc:sldChg chg="del">
        <pc:chgData name="Erin Keith" userId="ea8dc369ae6f1d35" providerId="LiveId" clId="{D3C37AB7-36A8-4096-A424-081875DBC859}" dt="2021-09-15T21:49:38.901" v="10" actId="47"/>
        <pc:sldMkLst>
          <pc:docMk/>
          <pc:sldMk cId="0" sldId="296"/>
        </pc:sldMkLst>
      </pc:sldChg>
      <pc:sldChg chg="del">
        <pc:chgData name="Erin Keith" userId="ea8dc369ae6f1d35" providerId="LiveId" clId="{D3C37AB7-36A8-4096-A424-081875DBC859}" dt="2021-09-15T21:49:38.901" v="10" actId="47"/>
        <pc:sldMkLst>
          <pc:docMk/>
          <pc:sldMk cId="0" sldId="300"/>
        </pc:sldMkLst>
      </pc:sldChg>
      <pc:sldChg chg="del">
        <pc:chgData name="Erin Keith" userId="ea8dc369ae6f1d35" providerId="LiveId" clId="{D3C37AB7-36A8-4096-A424-081875DBC859}" dt="2021-09-15T21:49:38.901" v="10" actId="47"/>
        <pc:sldMkLst>
          <pc:docMk/>
          <pc:sldMk cId="0" sldId="301"/>
        </pc:sldMkLst>
      </pc:sldChg>
      <pc:sldChg chg="del">
        <pc:chgData name="Erin Keith" userId="ea8dc369ae6f1d35" providerId="LiveId" clId="{D3C37AB7-36A8-4096-A424-081875DBC859}" dt="2021-09-15T21:49:38.901" v="10" actId="47"/>
        <pc:sldMkLst>
          <pc:docMk/>
          <pc:sldMk cId="0" sldId="302"/>
        </pc:sldMkLst>
      </pc:sldChg>
      <pc:sldChg chg="del">
        <pc:chgData name="Erin Keith" userId="ea8dc369ae6f1d35" providerId="LiveId" clId="{D3C37AB7-36A8-4096-A424-081875DBC859}" dt="2021-09-15T21:49:38.901" v="10" actId="47"/>
        <pc:sldMkLst>
          <pc:docMk/>
          <pc:sldMk cId="0" sldId="303"/>
        </pc:sldMkLst>
      </pc:sldChg>
      <pc:sldChg chg="del">
        <pc:chgData name="Erin Keith" userId="ea8dc369ae6f1d35" providerId="LiveId" clId="{D3C37AB7-36A8-4096-A424-081875DBC859}" dt="2021-09-15T21:49:38.901" v="10" actId="47"/>
        <pc:sldMkLst>
          <pc:docMk/>
          <pc:sldMk cId="0" sldId="304"/>
        </pc:sldMkLst>
      </pc:sldChg>
      <pc:sldChg chg="del">
        <pc:chgData name="Erin Keith" userId="ea8dc369ae6f1d35" providerId="LiveId" clId="{D3C37AB7-36A8-4096-A424-081875DBC859}" dt="2021-09-15T21:49:38.901" v="10" actId="47"/>
        <pc:sldMkLst>
          <pc:docMk/>
          <pc:sldMk cId="0" sldId="305"/>
        </pc:sldMkLst>
      </pc:sldChg>
      <pc:sldChg chg="del">
        <pc:chgData name="Erin Keith" userId="ea8dc369ae6f1d35" providerId="LiveId" clId="{D3C37AB7-36A8-4096-A424-081875DBC859}" dt="2021-09-15T21:49:38.901" v="10" actId="47"/>
        <pc:sldMkLst>
          <pc:docMk/>
          <pc:sldMk cId="0" sldId="306"/>
        </pc:sldMkLst>
      </pc:sldChg>
      <pc:sldChg chg="del">
        <pc:chgData name="Erin Keith" userId="ea8dc369ae6f1d35" providerId="LiveId" clId="{D3C37AB7-36A8-4096-A424-081875DBC859}" dt="2021-09-15T21:49:38.901" v="10" actId="47"/>
        <pc:sldMkLst>
          <pc:docMk/>
          <pc:sldMk cId="0" sldId="307"/>
        </pc:sldMkLst>
      </pc:sldChg>
      <pc:sldChg chg="del">
        <pc:chgData name="Erin Keith" userId="ea8dc369ae6f1d35" providerId="LiveId" clId="{D3C37AB7-36A8-4096-A424-081875DBC859}" dt="2021-09-15T21:49:38.901" v="10" actId="47"/>
        <pc:sldMkLst>
          <pc:docMk/>
          <pc:sldMk cId="0" sldId="308"/>
        </pc:sldMkLst>
      </pc:sldChg>
      <pc:sldChg chg="del">
        <pc:chgData name="Erin Keith" userId="ea8dc369ae6f1d35" providerId="LiveId" clId="{D3C37AB7-36A8-4096-A424-081875DBC859}" dt="2021-09-15T21:49:38.901" v="10" actId="47"/>
        <pc:sldMkLst>
          <pc:docMk/>
          <pc:sldMk cId="0" sldId="309"/>
        </pc:sldMkLst>
      </pc:sldChg>
      <pc:sldChg chg="del">
        <pc:chgData name="Erin Keith" userId="ea8dc369ae6f1d35" providerId="LiveId" clId="{D3C37AB7-36A8-4096-A424-081875DBC859}" dt="2021-09-15T21:49:38.901" v="10" actId="47"/>
        <pc:sldMkLst>
          <pc:docMk/>
          <pc:sldMk cId="0" sldId="310"/>
        </pc:sldMkLst>
      </pc:sldChg>
      <pc:sldChg chg="del">
        <pc:chgData name="Erin Keith" userId="ea8dc369ae6f1d35" providerId="LiveId" clId="{D3C37AB7-36A8-4096-A424-081875DBC859}" dt="2021-09-15T21:50:11.196" v="11" actId="47"/>
        <pc:sldMkLst>
          <pc:docMk/>
          <pc:sldMk cId="0" sldId="329"/>
        </pc:sldMkLst>
      </pc:sldChg>
      <pc:sldChg chg="modSp mod">
        <pc:chgData name="Erin Keith" userId="ea8dc369ae6f1d35" providerId="LiveId" clId="{D3C37AB7-36A8-4096-A424-081875DBC859}" dt="2021-09-15T21:52:38.378" v="58" actId="20577"/>
        <pc:sldMkLst>
          <pc:docMk/>
          <pc:sldMk cId="1402153912" sldId="380"/>
        </pc:sldMkLst>
        <pc:spChg chg="mod">
          <ac:chgData name="Erin Keith" userId="ea8dc369ae6f1d35" providerId="LiveId" clId="{D3C37AB7-36A8-4096-A424-081875DBC859}" dt="2021-09-15T21:52:38.378" v="58" actId="20577"/>
          <ac:spMkLst>
            <pc:docMk/>
            <pc:sldMk cId="1402153912" sldId="380"/>
            <ac:spMk id="44035" creationId="{00000000-0000-0000-0000-000000000000}"/>
          </ac:spMkLst>
        </pc:spChg>
      </pc:sldChg>
      <pc:sldChg chg="modSp mod">
        <pc:chgData name="Erin Keith" userId="ea8dc369ae6f1d35" providerId="LiveId" clId="{D3C37AB7-36A8-4096-A424-081875DBC859}" dt="2021-09-15T21:48:54.714" v="9" actId="20577"/>
        <pc:sldMkLst>
          <pc:docMk/>
          <pc:sldMk cId="2197711467" sldId="464"/>
        </pc:sldMkLst>
        <pc:spChg chg="mod">
          <ac:chgData name="Erin Keith" userId="ea8dc369ae6f1d35" providerId="LiveId" clId="{D3C37AB7-36A8-4096-A424-081875DBC859}" dt="2021-09-15T21:48:54.714" v="9" actId="20577"/>
          <ac:spMkLst>
            <pc:docMk/>
            <pc:sldMk cId="2197711467" sldId="464"/>
            <ac:spMk id="3" creationId="{E4653168-DB3B-4B79-A434-E2D83E95B584}"/>
          </ac:spMkLst>
        </pc:spChg>
      </pc:sldChg>
      <pc:sldChg chg="modSp mod">
        <pc:chgData name="Erin Keith" userId="ea8dc369ae6f1d35" providerId="LiveId" clId="{D3C37AB7-36A8-4096-A424-081875DBC859}" dt="2021-09-15T22:00:56.064" v="242" actId="20577"/>
        <pc:sldMkLst>
          <pc:docMk/>
          <pc:sldMk cId="2591398629" sldId="469"/>
        </pc:sldMkLst>
        <pc:spChg chg="mod">
          <ac:chgData name="Erin Keith" userId="ea8dc369ae6f1d35" providerId="LiveId" clId="{D3C37AB7-36A8-4096-A424-081875DBC859}" dt="2021-09-15T21:54:08.586" v="68" actId="20577"/>
          <ac:spMkLst>
            <pc:docMk/>
            <pc:sldMk cId="2591398629" sldId="469"/>
            <ac:spMk id="2" creationId="{9A1C3CF2-E169-4636-91C9-4DC23D4A47F8}"/>
          </ac:spMkLst>
        </pc:spChg>
        <pc:spChg chg="mod">
          <ac:chgData name="Erin Keith" userId="ea8dc369ae6f1d35" providerId="LiveId" clId="{D3C37AB7-36A8-4096-A424-081875DBC859}" dt="2021-09-15T22:00:56.064" v="242" actId="20577"/>
          <ac:spMkLst>
            <pc:docMk/>
            <pc:sldMk cId="2591398629" sldId="469"/>
            <ac:spMk id="3" creationId="{E4653168-DB3B-4B79-A434-E2D83E95B584}"/>
          </ac:spMkLst>
        </pc:spChg>
      </pc:sldChg>
      <pc:sldChg chg="modSp mod">
        <pc:chgData name="Erin Keith" userId="ea8dc369ae6f1d35" providerId="LiveId" clId="{D3C37AB7-36A8-4096-A424-081875DBC859}" dt="2021-09-15T22:07:43.225" v="393" actId="20577"/>
        <pc:sldMkLst>
          <pc:docMk/>
          <pc:sldMk cId="1881327926" sldId="470"/>
        </pc:sldMkLst>
        <pc:spChg chg="mod">
          <ac:chgData name="Erin Keith" userId="ea8dc369ae6f1d35" providerId="LiveId" clId="{D3C37AB7-36A8-4096-A424-081875DBC859}" dt="2021-09-15T22:05:01.853" v="255" actId="20577"/>
          <ac:spMkLst>
            <pc:docMk/>
            <pc:sldMk cId="1881327926" sldId="470"/>
            <ac:spMk id="2" creationId="{9A1C3CF2-E169-4636-91C9-4DC23D4A47F8}"/>
          </ac:spMkLst>
        </pc:spChg>
        <pc:spChg chg="mod">
          <ac:chgData name="Erin Keith" userId="ea8dc369ae6f1d35" providerId="LiveId" clId="{D3C37AB7-36A8-4096-A424-081875DBC859}" dt="2021-09-15T22:07:43.225" v="393" actId="20577"/>
          <ac:spMkLst>
            <pc:docMk/>
            <pc:sldMk cId="1881327926" sldId="470"/>
            <ac:spMk id="3" creationId="{E4653168-DB3B-4B79-A434-E2D83E95B584}"/>
          </ac:spMkLst>
        </pc:spChg>
      </pc:sldChg>
      <pc:sldChg chg="del">
        <pc:chgData name="Erin Keith" userId="ea8dc369ae6f1d35" providerId="LiveId" clId="{D3C37AB7-36A8-4096-A424-081875DBC859}" dt="2021-09-15T21:49:38.901" v="10" actId="47"/>
        <pc:sldMkLst>
          <pc:docMk/>
          <pc:sldMk cId="3589574253" sldId="470"/>
        </pc:sldMkLst>
      </pc:sldChg>
      <pc:sldChg chg="modSp mod">
        <pc:chgData name="Erin Keith" userId="ea8dc369ae6f1d35" providerId="LiveId" clId="{D3C37AB7-36A8-4096-A424-081875DBC859}" dt="2021-09-15T22:22:50.629" v="634" actId="255"/>
        <pc:sldMkLst>
          <pc:docMk/>
          <pc:sldMk cId="1012229476" sldId="471"/>
        </pc:sldMkLst>
        <pc:spChg chg="mod">
          <ac:chgData name="Erin Keith" userId="ea8dc369ae6f1d35" providerId="LiveId" clId="{D3C37AB7-36A8-4096-A424-081875DBC859}" dt="2021-09-15T22:21:10.998" v="426" actId="20577"/>
          <ac:spMkLst>
            <pc:docMk/>
            <pc:sldMk cId="1012229476" sldId="471"/>
            <ac:spMk id="2" creationId="{9A1C3CF2-E169-4636-91C9-4DC23D4A47F8}"/>
          </ac:spMkLst>
        </pc:spChg>
        <pc:spChg chg="mod">
          <ac:chgData name="Erin Keith" userId="ea8dc369ae6f1d35" providerId="LiveId" clId="{D3C37AB7-36A8-4096-A424-081875DBC859}" dt="2021-09-15T22:22:50.629" v="634" actId="255"/>
          <ac:spMkLst>
            <pc:docMk/>
            <pc:sldMk cId="1012229476" sldId="471"/>
            <ac:spMk id="3" creationId="{E4653168-DB3B-4B79-A434-E2D83E95B584}"/>
          </ac:spMkLst>
        </pc:spChg>
      </pc:sldChg>
      <pc:sldChg chg="del">
        <pc:chgData name="Erin Keith" userId="ea8dc369ae6f1d35" providerId="LiveId" clId="{D3C37AB7-36A8-4096-A424-081875DBC859}" dt="2021-09-15T21:49:38.901" v="10" actId="47"/>
        <pc:sldMkLst>
          <pc:docMk/>
          <pc:sldMk cId="2591228962" sldId="471"/>
        </pc:sldMkLst>
      </pc:sldChg>
      <pc:sldChg chg="del">
        <pc:chgData name="Erin Keith" userId="ea8dc369ae6f1d35" providerId="LiveId" clId="{D3C37AB7-36A8-4096-A424-081875DBC859}" dt="2021-09-15T21:49:38.901" v="10" actId="47"/>
        <pc:sldMkLst>
          <pc:docMk/>
          <pc:sldMk cId="713197031" sldId="472"/>
        </pc:sldMkLst>
      </pc:sldChg>
      <pc:sldChg chg="modSp mod">
        <pc:chgData name="Erin Keith" userId="ea8dc369ae6f1d35" providerId="LiveId" clId="{D3C37AB7-36A8-4096-A424-081875DBC859}" dt="2021-09-15T22:33:28.276" v="959" actId="20577"/>
        <pc:sldMkLst>
          <pc:docMk/>
          <pc:sldMk cId="4076838049" sldId="472"/>
        </pc:sldMkLst>
        <pc:spChg chg="mod">
          <ac:chgData name="Erin Keith" userId="ea8dc369ae6f1d35" providerId="LiveId" clId="{D3C37AB7-36A8-4096-A424-081875DBC859}" dt="2021-09-15T22:23:13.733" v="671" actId="20577"/>
          <ac:spMkLst>
            <pc:docMk/>
            <pc:sldMk cId="4076838049" sldId="472"/>
            <ac:spMk id="2" creationId="{9A1C3CF2-E169-4636-91C9-4DC23D4A47F8}"/>
          </ac:spMkLst>
        </pc:spChg>
        <pc:spChg chg="mod">
          <ac:chgData name="Erin Keith" userId="ea8dc369ae6f1d35" providerId="LiveId" clId="{D3C37AB7-36A8-4096-A424-081875DBC859}" dt="2021-09-15T22:33:28.276" v="959" actId="20577"/>
          <ac:spMkLst>
            <pc:docMk/>
            <pc:sldMk cId="4076838049" sldId="472"/>
            <ac:spMk id="3" creationId="{E4653168-DB3B-4B79-A434-E2D83E95B584}"/>
          </ac:spMkLst>
        </pc:spChg>
      </pc:sldChg>
      <pc:sldChg chg="modSp mod">
        <pc:chgData name="Erin Keith" userId="ea8dc369ae6f1d35" providerId="LiveId" clId="{D3C37AB7-36A8-4096-A424-081875DBC859}" dt="2021-09-15T22:39:36.513" v="1306" actId="20577"/>
        <pc:sldMkLst>
          <pc:docMk/>
          <pc:sldMk cId="472950877" sldId="473"/>
        </pc:sldMkLst>
        <pc:spChg chg="mod">
          <ac:chgData name="Erin Keith" userId="ea8dc369ae6f1d35" providerId="LiveId" clId="{D3C37AB7-36A8-4096-A424-081875DBC859}" dt="2021-09-15T22:34:49.885" v="972" actId="20577"/>
          <ac:spMkLst>
            <pc:docMk/>
            <pc:sldMk cId="472950877" sldId="473"/>
            <ac:spMk id="2" creationId="{9A1C3CF2-E169-4636-91C9-4DC23D4A47F8}"/>
          </ac:spMkLst>
        </pc:spChg>
        <pc:spChg chg="mod">
          <ac:chgData name="Erin Keith" userId="ea8dc369ae6f1d35" providerId="LiveId" clId="{D3C37AB7-36A8-4096-A424-081875DBC859}" dt="2021-09-15T22:39:36.513" v="1306" actId="20577"/>
          <ac:spMkLst>
            <pc:docMk/>
            <pc:sldMk cId="472950877" sldId="473"/>
            <ac:spMk id="3" creationId="{E4653168-DB3B-4B79-A434-E2D83E95B584}"/>
          </ac:spMkLst>
        </pc:spChg>
      </pc:sldChg>
      <pc:sldChg chg="del">
        <pc:chgData name="Erin Keith" userId="ea8dc369ae6f1d35" providerId="LiveId" clId="{D3C37AB7-36A8-4096-A424-081875DBC859}" dt="2021-09-15T21:49:38.901" v="10" actId="47"/>
        <pc:sldMkLst>
          <pc:docMk/>
          <pc:sldMk cId="1055453333" sldId="473"/>
        </pc:sldMkLst>
      </pc:sldChg>
      <pc:sldChg chg="modSp mod">
        <pc:chgData name="Erin Keith" userId="ea8dc369ae6f1d35" providerId="LiveId" clId="{D3C37AB7-36A8-4096-A424-081875DBC859}" dt="2021-09-15T22:43:45.251" v="1612" actId="20577"/>
        <pc:sldMkLst>
          <pc:docMk/>
          <pc:sldMk cId="1176699211" sldId="474"/>
        </pc:sldMkLst>
        <pc:spChg chg="mod">
          <ac:chgData name="Erin Keith" userId="ea8dc369ae6f1d35" providerId="LiveId" clId="{D3C37AB7-36A8-4096-A424-081875DBC859}" dt="2021-09-15T22:41:16.617" v="1321" actId="20577"/>
          <ac:spMkLst>
            <pc:docMk/>
            <pc:sldMk cId="1176699211" sldId="474"/>
            <ac:spMk id="2" creationId="{9A1C3CF2-E169-4636-91C9-4DC23D4A47F8}"/>
          </ac:spMkLst>
        </pc:spChg>
        <pc:spChg chg="mod">
          <ac:chgData name="Erin Keith" userId="ea8dc369ae6f1d35" providerId="LiveId" clId="{D3C37AB7-36A8-4096-A424-081875DBC859}" dt="2021-09-15T22:43:45.251" v="1612" actId="20577"/>
          <ac:spMkLst>
            <pc:docMk/>
            <pc:sldMk cId="1176699211" sldId="474"/>
            <ac:spMk id="3" creationId="{E4653168-DB3B-4B79-A434-E2D83E95B584}"/>
          </ac:spMkLst>
        </pc:spChg>
      </pc:sldChg>
      <pc:sldChg chg="del">
        <pc:chgData name="Erin Keith" userId="ea8dc369ae6f1d35" providerId="LiveId" clId="{D3C37AB7-36A8-4096-A424-081875DBC859}" dt="2021-09-15T21:49:38.901" v="10" actId="47"/>
        <pc:sldMkLst>
          <pc:docMk/>
          <pc:sldMk cId="1478606025" sldId="474"/>
        </pc:sldMkLst>
      </pc:sldChg>
      <pc:sldChg chg="del">
        <pc:chgData name="Erin Keith" userId="ea8dc369ae6f1d35" providerId="LiveId" clId="{D3C37AB7-36A8-4096-A424-081875DBC859}" dt="2021-09-15T21:49:38.901" v="10" actId="47"/>
        <pc:sldMkLst>
          <pc:docMk/>
          <pc:sldMk cId="802264227" sldId="475"/>
        </pc:sldMkLst>
      </pc:sldChg>
      <pc:sldChg chg="modSp mod">
        <pc:chgData name="Erin Keith" userId="ea8dc369ae6f1d35" providerId="LiveId" clId="{D3C37AB7-36A8-4096-A424-081875DBC859}" dt="2021-09-15T22:47:01.270" v="1805" actId="255"/>
        <pc:sldMkLst>
          <pc:docMk/>
          <pc:sldMk cId="1332291374" sldId="475"/>
        </pc:sldMkLst>
        <pc:spChg chg="mod">
          <ac:chgData name="Erin Keith" userId="ea8dc369ae6f1d35" providerId="LiveId" clId="{D3C37AB7-36A8-4096-A424-081875DBC859}" dt="2021-09-15T22:44:25.802" v="1634" actId="20577"/>
          <ac:spMkLst>
            <pc:docMk/>
            <pc:sldMk cId="1332291374" sldId="475"/>
            <ac:spMk id="2" creationId="{9A1C3CF2-E169-4636-91C9-4DC23D4A47F8}"/>
          </ac:spMkLst>
        </pc:spChg>
        <pc:spChg chg="mod">
          <ac:chgData name="Erin Keith" userId="ea8dc369ae6f1d35" providerId="LiveId" clId="{D3C37AB7-36A8-4096-A424-081875DBC859}" dt="2021-09-15T22:47:01.270" v="1805" actId="255"/>
          <ac:spMkLst>
            <pc:docMk/>
            <pc:sldMk cId="1332291374" sldId="475"/>
            <ac:spMk id="3" creationId="{E4653168-DB3B-4B79-A434-E2D83E95B584}"/>
          </ac:spMkLst>
        </pc:spChg>
      </pc:sldChg>
      <pc:sldChg chg="del">
        <pc:chgData name="Erin Keith" userId="ea8dc369ae6f1d35" providerId="LiveId" clId="{D3C37AB7-36A8-4096-A424-081875DBC859}" dt="2021-09-15T21:49:38.901" v="10" actId="47"/>
        <pc:sldMkLst>
          <pc:docMk/>
          <pc:sldMk cId="2891187959" sldId="476"/>
        </pc:sldMkLst>
      </pc:sldChg>
      <pc:sldChg chg="del">
        <pc:chgData name="Erin Keith" userId="ea8dc369ae6f1d35" providerId="LiveId" clId="{D3C37AB7-36A8-4096-A424-081875DBC859}" dt="2021-09-15T21:49:38.901" v="10" actId="47"/>
        <pc:sldMkLst>
          <pc:docMk/>
          <pc:sldMk cId="3597352202" sldId="477"/>
        </pc:sldMkLst>
      </pc:sldChg>
      <pc:sldChg chg="del">
        <pc:chgData name="Erin Keith" userId="ea8dc369ae6f1d35" providerId="LiveId" clId="{D3C37AB7-36A8-4096-A424-081875DBC859}" dt="2021-09-15T21:49:38.901" v="10" actId="47"/>
        <pc:sldMkLst>
          <pc:docMk/>
          <pc:sldMk cId="3520771608" sldId="478"/>
        </pc:sldMkLst>
      </pc:sldChg>
      <pc:sldChg chg="del">
        <pc:chgData name="Erin Keith" userId="ea8dc369ae6f1d35" providerId="LiveId" clId="{D3C37AB7-36A8-4096-A424-081875DBC859}" dt="2021-09-15T21:49:38.901" v="10" actId="47"/>
        <pc:sldMkLst>
          <pc:docMk/>
          <pc:sldMk cId="1845538104" sldId="479"/>
        </pc:sldMkLst>
      </pc:sldChg>
      <pc:sldChg chg="del">
        <pc:chgData name="Erin Keith" userId="ea8dc369ae6f1d35" providerId="LiveId" clId="{D3C37AB7-36A8-4096-A424-081875DBC859}" dt="2021-09-15T21:49:38.901" v="10" actId="47"/>
        <pc:sldMkLst>
          <pc:docMk/>
          <pc:sldMk cId="2490292441" sldId="480"/>
        </pc:sldMkLst>
      </pc:sldChg>
      <pc:sldChg chg="del">
        <pc:chgData name="Erin Keith" userId="ea8dc369ae6f1d35" providerId="LiveId" clId="{D3C37AB7-36A8-4096-A424-081875DBC859}" dt="2021-09-15T21:49:38.901" v="10" actId="47"/>
        <pc:sldMkLst>
          <pc:docMk/>
          <pc:sldMk cId="1190897122" sldId="481"/>
        </pc:sldMkLst>
      </pc:sldChg>
      <pc:sldChg chg="del">
        <pc:chgData name="Erin Keith" userId="ea8dc369ae6f1d35" providerId="LiveId" clId="{D3C37AB7-36A8-4096-A424-081875DBC859}" dt="2021-09-15T21:49:38.901" v="10" actId="47"/>
        <pc:sldMkLst>
          <pc:docMk/>
          <pc:sldMk cId="2533951932" sldId="482"/>
        </pc:sldMkLst>
      </pc:sldChg>
      <pc:sldMasterChg chg="del delSldLayout">
        <pc:chgData name="Erin Keith" userId="ea8dc369ae6f1d35" providerId="LiveId" clId="{D3C37AB7-36A8-4096-A424-081875DBC859}" dt="2021-09-15T21:49:38.901" v="10" actId="47"/>
        <pc:sldMasterMkLst>
          <pc:docMk/>
          <pc:sldMasterMk cId="2536335539" sldId="2147483747"/>
        </pc:sldMasterMkLst>
        <pc:sldLayoutChg chg="del">
          <pc:chgData name="Erin Keith" userId="ea8dc369ae6f1d35" providerId="LiveId" clId="{D3C37AB7-36A8-4096-A424-081875DBC859}" dt="2021-09-15T21:49:38.901" v="10" actId="47"/>
          <pc:sldLayoutMkLst>
            <pc:docMk/>
            <pc:sldMasterMk cId="2536335539" sldId="2147483747"/>
            <pc:sldLayoutMk cId="4158274927" sldId="2147483748"/>
          </pc:sldLayoutMkLst>
        </pc:sldLayoutChg>
        <pc:sldLayoutChg chg="del">
          <pc:chgData name="Erin Keith" userId="ea8dc369ae6f1d35" providerId="LiveId" clId="{D3C37AB7-36A8-4096-A424-081875DBC859}" dt="2021-09-15T21:49:38.901" v="10" actId="47"/>
          <pc:sldLayoutMkLst>
            <pc:docMk/>
            <pc:sldMasterMk cId="2536335539" sldId="2147483747"/>
            <pc:sldLayoutMk cId="3990045514" sldId="2147483749"/>
          </pc:sldLayoutMkLst>
        </pc:sldLayoutChg>
        <pc:sldLayoutChg chg="del">
          <pc:chgData name="Erin Keith" userId="ea8dc369ae6f1d35" providerId="LiveId" clId="{D3C37AB7-36A8-4096-A424-081875DBC859}" dt="2021-09-15T21:49:38.901" v="10" actId="47"/>
          <pc:sldLayoutMkLst>
            <pc:docMk/>
            <pc:sldMasterMk cId="2536335539" sldId="2147483747"/>
            <pc:sldLayoutMk cId="2474611198" sldId="2147483750"/>
          </pc:sldLayoutMkLst>
        </pc:sldLayoutChg>
        <pc:sldLayoutChg chg="del">
          <pc:chgData name="Erin Keith" userId="ea8dc369ae6f1d35" providerId="LiveId" clId="{D3C37AB7-36A8-4096-A424-081875DBC859}" dt="2021-09-15T21:49:38.901" v="10" actId="47"/>
          <pc:sldLayoutMkLst>
            <pc:docMk/>
            <pc:sldMasterMk cId="2536335539" sldId="2147483747"/>
            <pc:sldLayoutMk cId="2332322266" sldId="2147483751"/>
          </pc:sldLayoutMkLst>
        </pc:sldLayoutChg>
        <pc:sldLayoutChg chg="del">
          <pc:chgData name="Erin Keith" userId="ea8dc369ae6f1d35" providerId="LiveId" clId="{D3C37AB7-36A8-4096-A424-081875DBC859}" dt="2021-09-15T21:49:38.901" v="10" actId="47"/>
          <pc:sldLayoutMkLst>
            <pc:docMk/>
            <pc:sldMasterMk cId="2536335539" sldId="2147483747"/>
            <pc:sldLayoutMk cId="1621608159" sldId="2147483752"/>
          </pc:sldLayoutMkLst>
        </pc:sldLayoutChg>
        <pc:sldLayoutChg chg="del">
          <pc:chgData name="Erin Keith" userId="ea8dc369ae6f1d35" providerId="LiveId" clId="{D3C37AB7-36A8-4096-A424-081875DBC859}" dt="2021-09-15T21:49:38.901" v="10" actId="47"/>
          <pc:sldLayoutMkLst>
            <pc:docMk/>
            <pc:sldMasterMk cId="2536335539" sldId="2147483747"/>
            <pc:sldLayoutMk cId="2700941453" sldId="2147483753"/>
          </pc:sldLayoutMkLst>
        </pc:sldLayoutChg>
        <pc:sldLayoutChg chg="del">
          <pc:chgData name="Erin Keith" userId="ea8dc369ae6f1d35" providerId="LiveId" clId="{D3C37AB7-36A8-4096-A424-081875DBC859}" dt="2021-09-15T21:49:38.901" v="10" actId="47"/>
          <pc:sldLayoutMkLst>
            <pc:docMk/>
            <pc:sldMasterMk cId="2536335539" sldId="2147483747"/>
            <pc:sldLayoutMk cId="230173610" sldId="2147483754"/>
          </pc:sldLayoutMkLst>
        </pc:sldLayoutChg>
        <pc:sldLayoutChg chg="del">
          <pc:chgData name="Erin Keith" userId="ea8dc369ae6f1d35" providerId="LiveId" clId="{D3C37AB7-36A8-4096-A424-081875DBC859}" dt="2021-09-15T21:49:38.901" v="10" actId="47"/>
          <pc:sldLayoutMkLst>
            <pc:docMk/>
            <pc:sldMasterMk cId="2536335539" sldId="2147483747"/>
            <pc:sldLayoutMk cId="1901713330" sldId="2147483755"/>
          </pc:sldLayoutMkLst>
        </pc:sldLayoutChg>
        <pc:sldLayoutChg chg="del">
          <pc:chgData name="Erin Keith" userId="ea8dc369ae6f1d35" providerId="LiveId" clId="{D3C37AB7-36A8-4096-A424-081875DBC859}" dt="2021-09-15T21:49:38.901" v="10" actId="47"/>
          <pc:sldLayoutMkLst>
            <pc:docMk/>
            <pc:sldMasterMk cId="2536335539" sldId="2147483747"/>
            <pc:sldLayoutMk cId="482219452" sldId="2147483756"/>
          </pc:sldLayoutMkLst>
        </pc:sldLayoutChg>
        <pc:sldLayoutChg chg="del">
          <pc:chgData name="Erin Keith" userId="ea8dc369ae6f1d35" providerId="LiveId" clId="{D3C37AB7-36A8-4096-A424-081875DBC859}" dt="2021-09-15T21:49:38.901" v="10" actId="47"/>
          <pc:sldLayoutMkLst>
            <pc:docMk/>
            <pc:sldMasterMk cId="2536335539" sldId="2147483747"/>
            <pc:sldLayoutMk cId="222322484" sldId="2147483757"/>
          </pc:sldLayoutMkLst>
        </pc:sldLayoutChg>
        <pc:sldLayoutChg chg="del">
          <pc:chgData name="Erin Keith" userId="ea8dc369ae6f1d35" providerId="LiveId" clId="{D3C37AB7-36A8-4096-A424-081875DBC859}" dt="2021-09-15T21:49:38.901" v="10" actId="47"/>
          <pc:sldLayoutMkLst>
            <pc:docMk/>
            <pc:sldMasterMk cId="2536335539" sldId="2147483747"/>
            <pc:sldLayoutMk cId="496195605" sldId="2147483758"/>
          </pc:sldLayoutMkLst>
        </pc:sldLayoutChg>
        <pc:sldLayoutChg chg="del">
          <pc:chgData name="Erin Keith" userId="ea8dc369ae6f1d35" providerId="LiveId" clId="{D3C37AB7-36A8-4096-A424-081875DBC859}" dt="2021-09-15T21:49:38.901" v="10" actId="47"/>
          <pc:sldLayoutMkLst>
            <pc:docMk/>
            <pc:sldMasterMk cId="2536335539" sldId="2147483747"/>
            <pc:sldLayoutMk cId="3069753783" sldId="214748375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CA90D-EC3E-604B-A6FA-521DE195B89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12DD7-91DD-A842-803C-29F24802D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26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0B57D-E960-F042-A420-50ECD5D84EF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8BD8B-BBF6-694A-9D73-8D1BCE887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389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A6AC3-D973-E34D-8075-A4D110ABC5FC}" type="slidenum">
              <a:rPr lang="en-US"/>
              <a:pPr/>
              <a:t>29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20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E87-349D-463C-B484-3798FFF496AF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7_Scheduling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61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3AEF-4401-4595-A6BC-175E0C17B8A7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7_Scheduling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6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DB58-1144-45E8-9C18-26F92334B9DD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7_Scheduling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29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017C3DA-A639-42BB-9E53-1B31C505E2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7_Scheduling</a:t>
            </a:r>
          </a:p>
        </p:txBody>
      </p:sp>
    </p:spTree>
    <p:extLst>
      <p:ext uri="{BB962C8B-B14F-4D97-AF65-F5344CB8AC3E}">
        <p14:creationId xmlns:p14="http://schemas.microsoft.com/office/powerpoint/2010/main" val="2155308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886759" y="5513948"/>
            <a:ext cx="7759700" cy="833437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AC599-A3AB-4E17-AAEE-EA962E50FB1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15900" y="6492875"/>
            <a:ext cx="86725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7_Scheduling</a:t>
            </a:r>
          </a:p>
        </p:txBody>
      </p:sp>
    </p:spTree>
    <p:extLst>
      <p:ext uri="{BB962C8B-B14F-4D97-AF65-F5344CB8AC3E}">
        <p14:creationId xmlns:p14="http://schemas.microsoft.com/office/powerpoint/2010/main" val="3694242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A92A1-8D1D-493A-BF78-4E041C581D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9E7639D-9E95-42BB-BE5F-207BDC96E8A1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61C86-1484-4C83-9DC8-855FF9F8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7_Scheduling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D3630-60A0-44D3-A6D6-2DA525BF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8FA4EF2-EED9-4649-8C3D-AC8984310B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6959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33C99-DAD3-48E5-AB96-5E866DAB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8ED116B-9728-4A67-A62A-CD26B246F668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40C99-C807-46F1-A0AB-539A8129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7_Scheduling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BF1DC-72EE-441A-826F-8BE6CFA3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E3E56C0-2C1E-4739-9E5A-BBCDB9FE61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1879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A4441-5FC0-473D-B19F-D0FB3635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9F0B63C-23E3-40F2-8607-212E664034F3}" type="datetime1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BFC06-AAE7-478F-A4DE-162E26AA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7_Scheduling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C12FC-B26A-4E2C-8C48-4BBD7A89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2C88395-A4F2-4FCC-9632-1313D88AA2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171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2EA90-5D08-4CF9-9CFE-0908BA1F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36053D9-953F-4447-BD42-A1ACDAB53295}" type="datetime1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BD62C7-4372-4D9C-865C-147479A9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7_Scheduling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5B201-28AC-4914-A200-22569532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3430073-36A1-4BD2-BCA3-A89C8700F1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3867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A22953-7C35-4712-A38A-9DB68E9D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4FBABDC-D4D3-465F-9A89-6DD3A712D9F9}" type="datetime1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22689-79A5-469F-9A3C-60CBBD39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7_Scheduling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AE187-2440-4731-A660-C6DA66CE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05AF1A5-45F3-49BA-8FCE-167234F8B2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3495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2FE11-D763-473F-B6E1-70958BD6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6B2E4BB-A99B-438E-91B8-86E4700FB118}" type="datetime1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0B235-FF6D-4EA2-8F95-8165C2526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7_Scheduling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B5A00-46FF-4841-9D05-7AF53FD3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C677B82-3E18-46DA-A6C5-9E20A683A9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90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CE34-E150-4D00-9330-F8F7D7DEF51E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7_Scheduling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08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3601B-77A3-4C50-88C6-5E68826C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AEFBE1C-6E1D-48F9-8D21-3CBD11945C0A}" type="datetime1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B7284-4969-4532-AAB4-2BC8AAD6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7_Scheduling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172D1-C18E-4A75-ACC0-7EB82C46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E833713-3E77-4B3A-9DA6-B037E71138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79214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2608A-25DB-4D8E-B4CD-4B649924C3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18B0956-FCD5-4079-9E13-A2B35717B11B}" type="datetime1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B86D1-143C-48D2-BAA3-24BA19FA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7_Scheduling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D6D60-4B5C-49C3-AFA0-529894C3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47E682A-5F78-475F-BFB4-9CC7DF5F28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5010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9F319-6B2F-43EB-9081-A7E8154C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30C9E68-0B77-4436-9B85-A5CBAECC5832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15E80-4AE6-429D-8B64-10F2E61E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7_Scheduling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E5294-C7B7-42B6-83D1-055C485F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D311FA4-E9B7-446E-B4D0-D2008D8EBC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8513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D2DA0-0268-4890-852A-300E7165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62C4353-F563-438D-97CA-39FAFAB522B1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B2CD3-37D0-4109-8C45-A570EBCF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7_Scheduling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64809-BDD0-4264-B827-2292512C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5306784-9C6A-4EE3-8E4D-00B65752B3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0391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9F7AB56-3F81-4480-90E2-405A0C11E6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7_Scheduling</a:t>
            </a:r>
          </a:p>
        </p:txBody>
      </p:sp>
    </p:spTree>
    <p:extLst>
      <p:ext uri="{BB962C8B-B14F-4D97-AF65-F5344CB8AC3E}">
        <p14:creationId xmlns:p14="http://schemas.microsoft.com/office/powerpoint/2010/main" val="34840393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886759" y="5513948"/>
            <a:ext cx="7759700" cy="833437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AD9DA-3410-4932-BDFC-4CB98AB5A92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15900" y="6492875"/>
            <a:ext cx="86725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7_Scheduling</a:t>
            </a:r>
          </a:p>
        </p:txBody>
      </p:sp>
    </p:spTree>
    <p:extLst>
      <p:ext uri="{BB962C8B-B14F-4D97-AF65-F5344CB8AC3E}">
        <p14:creationId xmlns:p14="http://schemas.microsoft.com/office/powerpoint/2010/main" val="22059766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6E128-7145-4627-84D8-4EAFEE9CB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34F3588-04FA-44E6-8B97-B51E5E37D6C4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0E81B-8242-4649-BF0C-FAC6C1BA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7_Scheduling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747C9-2202-4CDF-A173-74A281055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19906FE-6AA6-4BDD-BB8F-0A4B331013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01343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8D140-4A23-4FC1-9EED-A6EAF9C7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E699609-1D5A-43FF-BF89-938347901B16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C8610-5895-407A-9ABD-605EE53F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7_Scheduling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F3DEA-2360-4B75-92F6-DAB76D5F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92D1C0D-8ECB-48CB-9982-435F73A743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5099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74C1B-1466-4574-ACCF-E787773A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AF5B3B2-C03B-4155-9D5F-72A9D7025A9B}" type="datetime1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59FFF-3536-4342-A9B0-AA54C536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7_Scheduling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E7AF8-90ED-4E0C-9AC7-5AECDF2A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AD6ED07-A74B-486F-AD0E-039505495D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31152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D437E-947A-4AD6-8577-F78F5927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05E16DC-B711-441C-A6B3-E72A769E28FB}" type="datetime1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26212A-8659-41E0-A4C6-114B6F57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7_Scheduling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1D132-A25D-446E-A5E8-0EF42939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3732D44-156E-4F42-9464-06F10248A1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294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0270E-E68A-4D01-AEB5-4FCA844C4256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7_Scheduling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7217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DC7677-D98D-4347-AC16-F46A5263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1F22DAE-E414-48FE-BB8A-3C17F1456EEF}" type="datetime1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9DA02-F576-4253-B0F1-C51CD155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7_Scheduling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2C12B-88FB-4EF6-8D7E-40976BAF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7BC2734-2799-403B-AC94-9C1D7BF3C7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8661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4A889D-5493-4E69-A0C0-B1B0E0EA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A92DECA-F726-4C8D-BF81-B329F432F5FF}" type="datetime1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6EE26-C618-4600-A475-FA809AA5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7_Scheduling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B7AF5-EAF8-41A5-ABFC-B6EB9727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9670008-7F3B-4C62-A38A-5FE0F4DE59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37590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D25B0-908F-42A0-848A-CFBB97BDCA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F920718-F5AD-4D38-AEB7-1EB1CCB71ABE}" type="datetime1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5E9E2-E4B7-48D3-AD0B-7FD18E096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7_Scheduling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01D5F-7C13-4D5F-99C3-9B012BB8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BFFF20E-1A7B-4CB8-8A54-619B1191C9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69991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46443-FFD6-4233-BDF0-1EE70531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FECE4A8-887E-48A3-A751-55D428032A68}" type="datetime1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102B4-17B6-4E0E-9781-78DE2FD72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7_Scheduling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72E01-1D61-4CD2-ABE8-CF494A24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CF4B1BA-F2A9-4654-B4A6-F2B0162F25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98864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FE7D8-017B-4809-894E-773A0FAF31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B8C6107-04B3-4383-B4D5-962435DE792D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77F70-269C-41C6-9795-0E1B19F5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7_Scheduling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C0C5D-352D-4BDC-8E67-2906264F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66700B-A47C-4D32-8D34-8B8F2CEA91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0853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DAB73-EAC7-40AA-98C0-6944F3B6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7F5AFC4-0961-4E36-876F-188DFD6F66D6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4E966-7FB6-42E1-AE5B-AE0A5BCE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7_Scheduling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CD90C-ECCA-4C0B-9E95-FDD8B54A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EEC8234-F58B-4FBE-B98F-11DC03AB59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443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BC7B-82F5-4A49-AD70-912E2E08DBF6}" type="datetime1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7_Scheduling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773A-C795-4A93-A412-68975D88CC2E}" type="datetime1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7_Scheduling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3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D3EF-DB89-4D05-8223-7529D87BCF2D}" type="datetime1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7_Scheduling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91D4-F566-45BB-9342-EBEE67E1528D}" type="datetime1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7_Scheduling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5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DEEC920-8E99-493F-A510-5474D084F1B7}" type="datetime1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7_Scheduling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5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630F-1B31-44B6-8D76-AED1B6218697}" type="datetime1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7_Scheduling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3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9D996-9C62-467D-9954-1A80C20AEB18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7_Scheduling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70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CC2D862-0461-44C0-86F3-6D02740D9C5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532A116-480E-4CA3-AC89-C18359F7000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C74F5-784F-495F-9C6E-AB4A2B71A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0525" y="6356350"/>
            <a:ext cx="8362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7_Scheduling</a:t>
            </a:r>
          </a:p>
        </p:txBody>
      </p:sp>
    </p:spTree>
    <p:extLst>
      <p:ext uri="{BB962C8B-B14F-4D97-AF65-F5344CB8AC3E}">
        <p14:creationId xmlns:p14="http://schemas.microsoft.com/office/powerpoint/2010/main" val="263904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8D036046-1760-4363-BAD6-B6EABE5306E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A3489DE-089C-491B-8E38-0940FE947A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C21AC-E101-45E6-8752-291F5436D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0525" y="6356350"/>
            <a:ext cx="8362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7_Scheduling</a:t>
            </a:r>
          </a:p>
        </p:txBody>
      </p:sp>
    </p:spTree>
    <p:extLst>
      <p:ext uri="{BB962C8B-B14F-4D97-AF65-F5344CB8AC3E}">
        <p14:creationId xmlns:p14="http://schemas.microsoft.com/office/powerpoint/2010/main" val="330927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446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Erin Keith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7_Scheduling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25"/>
    </mc:Choice>
    <mc:Fallback xmlns="">
      <p:transition spd="slow" advTm="1012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First-Come First-Served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Queue of ready processes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First job starts and runs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Other jobs enter queue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When running process is blocked, first ready queue runs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When process becomes unblocked, it goes to end of queue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7_Scheduling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222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535953B5-E6C9-46E2-8008-43667290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Shortest Job First</a:t>
            </a:r>
          </a:p>
        </p:txBody>
      </p:sp>
      <p:sp>
        <p:nvSpPr>
          <p:cNvPr id="74755" name="Text Placeholder 2">
            <a:extLst>
              <a:ext uri="{FF2B5EF4-FFF2-40B4-BE49-F238E27FC236}">
                <a16:creationId xmlns:a16="http://schemas.microsoft.com/office/drawing/2014/main" id="{2D0D9559-088B-4DE1-90DA-C6E09E0D95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7413" y="5227638"/>
            <a:ext cx="7759700" cy="1119187"/>
          </a:xfrm>
        </p:spPr>
        <p:txBody>
          <a:bodyPr/>
          <a:lstStyle/>
          <a:p>
            <a:pPr eaLnBrk="1" hangingPunct="1"/>
            <a:r>
              <a:rPr lang="en-US" altLang="en-US"/>
              <a:t>Figure 2-41. An example of shortest job first scheduling. </a:t>
            </a:r>
            <a:br>
              <a:rPr lang="en-US" altLang="en-US"/>
            </a:br>
            <a:r>
              <a:rPr lang="en-US" altLang="en-US"/>
              <a:t>(a) Running four jobs in the original order. </a:t>
            </a:r>
            <a:br>
              <a:rPr lang="en-US" altLang="en-US"/>
            </a:br>
            <a:r>
              <a:rPr lang="en-US" altLang="en-US"/>
              <a:t>(b) Running them in shortest job first order.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DE407-F8A1-48CC-A95E-19E732B502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7_Scheduling</a:t>
            </a:r>
          </a:p>
        </p:txBody>
      </p:sp>
      <p:pic>
        <p:nvPicPr>
          <p:cNvPr id="74757" name="Picture 2">
            <a:extLst>
              <a:ext uri="{FF2B5EF4-FFF2-40B4-BE49-F238E27FC236}">
                <a16:creationId xmlns:a16="http://schemas.microsoft.com/office/drawing/2014/main" id="{8868CBE3-279A-42F5-8848-878585AD8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"/>
          <a:stretch>
            <a:fillRect/>
          </a:stretch>
        </p:blipFill>
        <p:spPr bwMode="auto">
          <a:xfrm>
            <a:off x="-11113" y="2060575"/>
            <a:ext cx="9155113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Remaining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Process whose remaining time is shortest always chosen first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Run times must be known in advance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5 jobs, A-E, with runtimes 2, 4, 1, 1, 1 and arrival times 0, 0, 3, 3, 3. 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Shortest job: A, B, C, D, E for 4.6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Shortest time: B, C, D, E, A for 4.4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7_Scheduling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683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62E24060-5A36-4790-AFA2-7DC94D82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Scheduling in Interactive Systems</a:t>
            </a:r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53AB9239-3FF2-435D-83A3-975147FD4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8338" y="1600200"/>
            <a:ext cx="6748462" cy="4525963"/>
          </a:xfrm>
        </p:spPr>
        <p:txBody>
          <a:bodyPr/>
          <a:lstStyle/>
          <a:p>
            <a:pPr eaLnBrk="1" hangingPunct="1"/>
            <a:r>
              <a:rPr lang="en-US" altLang="en-US"/>
              <a:t>Round-Robin Scheduling</a:t>
            </a:r>
          </a:p>
          <a:p>
            <a:pPr eaLnBrk="1" hangingPunct="1"/>
            <a:r>
              <a:rPr lang="en-US" altLang="en-US"/>
              <a:t>Priority Scheduling</a:t>
            </a:r>
          </a:p>
          <a:p>
            <a:pPr eaLnBrk="1" hangingPunct="1"/>
            <a:r>
              <a:rPr lang="en-US" altLang="en-US"/>
              <a:t>Multiple Queues</a:t>
            </a:r>
          </a:p>
          <a:p>
            <a:pPr eaLnBrk="1" hangingPunct="1"/>
            <a:r>
              <a:rPr lang="en-US" altLang="en-US"/>
              <a:t>Shortest Process Next</a:t>
            </a:r>
          </a:p>
          <a:p>
            <a:pPr eaLnBrk="1" hangingPunct="1"/>
            <a:r>
              <a:rPr lang="en-US" altLang="en-US"/>
              <a:t>Guaranteed Scheduling</a:t>
            </a:r>
          </a:p>
          <a:p>
            <a:pPr eaLnBrk="1" hangingPunct="1"/>
            <a:r>
              <a:rPr lang="en-US" altLang="en-US"/>
              <a:t>Lottery Scheduling</a:t>
            </a:r>
          </a:p>
          <a:p>
            <a:pPr eaLnBrk="1" hangingPunct="1"/>
            <a:r>
              <a:rPr lang="en-US" altLang="en-US"/>
              <a:t>Fair-Share Scheduling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E1440-4965-44B6-B992-9383B551F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7_Scheduling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1C653D-A04F-43C8-A634-908AD5FF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06FE-6AA6-4BDD-BB8F-0A4B3310136B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Round-Robin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quantum</a:t>
            </a:r>
            <a:r>
              <a:rPr lang="en-US" sz="2400" dirty="0"/>
              <a:t>: time interval during which a process is allowed to run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if process is blocked or uses its quantum, it is put back into the queue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some waste on context switching if shorter quantum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longer quantum means greater likelihood of blocking (more efficient)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7_Scheduling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95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F6467DA1-D960-4433-A7CA-730850053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Round-Robin Scheduling</a:t>
            </a:r>
          </a:p>
        </p:txBody>
      </p:sp>
      <p:sp>
        <p:nvSpPr>
          <p:cNvPr id="76803" name="Text Placeholder 2">
            <a:extLst>
              <a:ext uri="{FF2B5EF4-FFF2-40B4-BE49-F238E27FC236}">
                <a16:creationId xmlns:a16="http://schemas.microsoft.com/office/drawing/2014/main" id="{668A7F95-0713-4CCF-9B66-42E2EC5874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9113" y="5267325"/>
            <a:ext cx="8310562" cy="1079500"/>
          </a:xfrm>
        </p:spPr>
        <p:txBody>
          <a:bodyPr/>
          <a:lstStyle/>
          <a:p>
            <a:pPr eaLnBrk="1" hangingPunct="1"/>
            <a:r>
              <a:rPr lang="en-US" altLang="en-US"/>
              <a:t>Figure 2-42. Round-robin scheduling. (a) The list of </a:t>
            </a:r>
            <a:br>
              <a:rPr lang="en-US" altLang="en-US"/>
            </a:br>
            <a:r>
              <a:rPr lang="en-US" altLang="en-US"/>
              <a:t>runnable processes. (b) The list of runnable </a:t>
            </a:r>
            <a:br>
              <a:rPr lang="en-US" altLang="en-US"/>
            </a:br>
            <a:r>
              <a:rPr lang="en-US" altLang="en-US"/>
              <a:t>processes after </a:t>
            </a:r>
            <a:r>
              <a:rPr lang="en-US" altLang="en-US" i="1"/>
              <a:t>B</a:t>
            </a:r>
            <a:r>
              <a:rPr lang="en-US" altLang="en-US"/>
              <a:t> uses up its quantum.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4BD4A-5C30-483C-86CD-09EA6F04D50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7_Scheduling</a:t>
            </a:r>
          </a:p>
        </p:txBody>
      </p:sp>
      <p:pic>
        <p:nvPicPr>
          <p:cNvPr id="76805" name="Picture 2">
            <a:extLst>
              <a:ext uri="{FF2B5EF4-FFF2-40B4-BE49-F238E27FC236}">
                <a16:creationId xmlns:a16="http://schemas.microsoft.com/office/drawing/2014/main" id="{F3692D7E-E99D-4222-8145-765E15240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50" y="1363663"/>
            <a:ext cx="444817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6" name="Picture 3">
            <a:extLst>
              <a:ext uri="{FF2B5EF4-FFF2-40B4-BE49-F238E27FC236}">
                <a16:creationId xmlns:a16="http://schemas.microsoft.com/office/drawing/2014/main" id="{7419DB84-2443-46A1-B11D-01B9485F8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50" y="3306763"/>
            <a:ext cx="41052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901916B0-1913-4F68-A2DC-B2678E88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Priority Scheduling</a:t>
            </a:r>
          </a:p>
        </p:txBody>
      </p:sp>
      <p:sp>
        <p:nvSpPr>
          <p:cNvPr id="77827" name="Text Placeholder 2">
            <a:extLst>
              <a:ext uri="{FF2B5EF4-FFF2-40B4-BE49-F238E27FC236}">
                <a16:creationId xmlns:a16="http://schemas.microsoft.com/office/drawing/2014/main" id="{CE239072-50A5-42AE-931C-C599CF8734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7413" y="5513388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/>
              <a:t>Figure 2-43. A scheduling algorithm with four priority classes.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0D73D-D3FF-466B-9DC5-489170595B0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7_Scheduling</a:t>
            </a:r>
          </a:p>
        </p:txBody>
      </p:sp>
      <p:pic>
        <p:nvPicPr>
          <p:cNvPr id="77829" name="Picture 2">
            <a:extLst>
              <a:ext uri="{FF2B5EF4-FFF2-40B4-BE49-F238E27FC236}">
                <a16:creationId xmlns:a16="http://schemas.microsoft.com/office/drawing/2014/main" id="{B04C7726-913B-4692-9EFB-0B0C661AE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8" y="1733550"/>
            <a:ext cx="7435850" cy="336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Combination of round-robin with long quanta and priority scheduling with priority classes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Initially given one quantum, then swapped out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Next, it would be moved down a class and given 2 quanta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reduces swaps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longer running processes give favor to shorter ones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7_Scheduling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69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Guaranteed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promise to give fraction of CPU cycles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Lottery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randomize “lottery tickets”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more important processes get more tickets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Fair-Share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priority based on user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7_Scheduling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229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5EFBFC90-9846-4B68-AC0E-4E0FF63B0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Scheduling in Real-Time Systems</a:t>
            </a: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9DAA65FA-A60A-4EE0-A673-C58C9D9ED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Time plays an essential role</a:t>
            </a:r>
          </a:p>
          <a:p>
            <a:pPr eaLnBrk="1" hangingPunct="1"/>
            <a:r>
              <a:rPr lang="en-US" altLang="en-US"/>
              <a:t>Categories</a:t>
            </a:r>
          </a:p>
          <a:p>
            <a:pPr lvl="1" eaLnBrk="1" hangingPunct="1"/>
            <a:r>
              <a:rPr lang="en-US" altLang="en-US"/>
              <a:t>Hard real time</a:t>
            </a:r>
          </a:p>
          <a:p>
            <a:pPr lvl="1" eaLnBrk="1" hangingPunct="1"/>
            <a:r>
              <a:rPr lang="en-US" altLang="en-US"/>
              <a:t>Soft real time</a:t>
            </a:r>
          </a:p>
          <a:p>
            <a:pPr lvl="1" eaLnBrk="1" hangingPunct="1"/>
            <a:r>
              <a:rPr lang="en-US" altLang="en-US"/>
              <a:t>Periodic or aperiodic</a:t>
            </a:r>
          </a:p>
          <a:p>
            <a:pPr eaLnBrk="1" hangingPunct="1"/>
            <a:r>
              <a:rPr lang="en-US" altLang="en-US"/>
              <a:t>Schedulable satisfies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F0F8E-DA73-484D-B7C1-BE578131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7_Scheduling</a:t>
            </a:r>
          </a:p>
        </p:txBody>
      </p:sp>
      <p:pic>
        <p:nvPicPr>
          <p:cNvPr id="78853" name="Picture 2">
            <a:extLst>
              <a:ext uri="{FF2B5EF4-FFF2-40B4-BE49-F238E27FC236}">
                <a16:creationId xmlns:a16="http://schemas.microsoft.com/office/drawing/2014/main" id="{60F47E4D-ED8A-4547-9AFB-54FB562A7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0" y="4830763"/>
            <a:ext cx="16573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949DBC-6428-486E-BA7D-87BD1276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06FE-6AA6-4BDD-BB8F-0A4B3310136B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24D7D1A7-CF2A-472D-8DC7-D87F227D2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Processes and Threads</a:t>
            </a:r>
          </a:p>
        </p:txBody>
      </p:sp>
      <p:sp>
        <p:nvSpPr>
          <p:cNvPr id="14339" name="Subtitle 2">
            <a:extLst>
              <a:ext uri="{FF2B5EF4-FFF2-40B4-BE49-F238E27FC236}">
                <a16:creationId xmlns:a16="http://schemas.microsoft.com/office/drawing/2014/main" id="{B1DB94E6-824A-4FB7-A91C-D827A7CDE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Chapter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9173C-440F-4DC5-946E-D778707A0E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7_Scheduling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9A327F98-B543-4BE7-8991-442E207D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Thread Scheduling (1)</a:t>
            </a:r>
          </a:p>
        </p:txBody>
      </p:sp>
      <p:sp>
        <p:nvSpPr>
          <p:cNvPr id="79875" name="Text Placeholder 4">
            <a:extLst>
              <a:ext uri="{FF2B5EF4-FFF2-40B4-BE49-F238E27FC236}">
                <a16:creationId xmlns:a16="http://schemas.microsoft.com/office/drawing/2014/main" id="{72DC0232-632F-4A4A-BEB0-777E47FD7F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0500" y="5513388"/>
            <a:ext cx="8789988" cy="833437"/>
          </a:xfrm>
        </p:spPr>
        <p:txBody>
          <a:bodyPr/>
          <a:lstStyle/>
          <a:p>
            <a:pPr eaLnBrk="1" hangingPunct="1"/>
            <a:r>
              <a:rPr lang="en-US" altLang="en-US"/>
              <a:t>Figure 2-44. (a) Possible scheduling of user-level threads with a 50-msec process  quantum and threads that run 5 msec per CPU burst.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E363F-DA2B-49A2-9DA5-B6482338C63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7_Scheduling</a:t>
            </a:r>
          </a:p>
        </p:txBody>
      </p:sp>
      <p:pic>
        <p:nvPicPr>
          <p:cNvPr id="79877" name="Picture 2">
            <a:extLst>
              <a:ext uri="{FF2B5EF4-FFF2-40B4-BE49-F238E27FC236}">
                <a16:creationId xmlns:a16="http://schemas.microsoft.com/office/drawing/2014/main" id="{8501B4D5-BE1C-4C7F-9F20-9FB2F6961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1260475"/>
            <a:ext cx="451485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0BD48196-F685-409C-8011-EB130B4B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Thread Scheduling (2)</a:t>
            </a:r>
          </a:p>
        </p:txBody>
      </p:sp>
      <p:sp>
        <p:nvSpPr>
          <p:cNvPr id="80899" name="Text Placeholder 4">
            <a:extLst>
              <a:ext uri="{FF2B5EF4-FFF2-40B4-BE49-F238E27FC236}">
                <a16:creationId xmlns:a16="http://schemas.microsoft.com/office/drawing/2014/main" id="{B3188D9E-677E-4828-9175-09501726E0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0500" y="5513388"/>
            <a:ext cx="8789988" cy="833437"/>
          </a:xfrm>
        </p:spPr>
        <p:txBody>
          <a:bodyPr/>
          <a:lstStyle/>
          <a:p>
            <a:pPr eaLnBrk="1" hangingPunct="1"/>
            <a:r>
              <a:rPr lang="en-US" altLang="en-US"/>
              <a:t>Figure 2-44. (b) Possible scheduling of kernel-level threads </a:t>
            </a:r>
            <a:br>
              <a:rPr lang="en-US" altLang="en-US"/>
            </a:br>
            <a:r>
              <a:rPr lang="en-US" altLang="en-US"/>
              <a:t>with the same characteristics as (a).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2BFD2-42B8-4E7E-A359-A449032D5CC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7_Scheduling</a:t>
            </a:r>
          </a:p>
        </p:txBody>
      </p:sp>
      <p:pic>
        <p:nvPicPr>
          <p:cNvPr id="80901" name="Picture 2">
            <a:extLst>
              <a:ext uri="{FF2B5EF4-FFF2-40B4-BE49-F238E27FC236}">
                <a16:creationId xmlns:a16="http://schemas.microsoft.com/office/drawing/2014/main" id="{C5A974B9-F498-4D92-9176-9EB7AD8E0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1476375"/>
            <a:ext cx="364807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1F489ADB-19B6-4315-A67B-1C77F26C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/>
              <a:t>The Dining Philosophers Problem (1)</a:t>
            </a:r>
          </a:p>
        </p:txBody>
      </p:sp>
      <p:sp>
        <p:nvSpPr>
          <p:cNvPr id="81923" name="Text Placeholder 2">
            <a:extLst>
              <a:ext uri="{FF2B5EF4-FFF2-40B4-BE49-F238E27FC236}">
                <a16:creationId xmlns:a16="http://schemas.microsoft.com/office/drawing/2014/main" id="{5E716660-8582-4854-805A-3E00953A99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0113" y="5686425"/>
            <a:ext cx="7759700" cy="833438"/>
          </a:xfrm>
        </p:spPr>
        <p:txBody>
          <a:bodyPr/>
          <a:lstStyle/>
          <a:p>
            <a:pPr eaLnBrk="1" hangingPunct="1"/>
            <a:r>
              <a:rPr lang="en-US" altLang="en-US"/>
              <a:t>Figure 2-45. Lunch time in the Philosophy Department.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76117-2F02-4D4D-8BED-23D267971A7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7_Scheduling</a:t>
            </a:r>
          </a:p>
        </p:txBody>
      </p:sp>
      <p:pic>
        <p:nvPicPr>
          <p:cNvPr id="81925" name="Picture 2">
            <a:extLst>
              <a:ext uri="{FF2B5EF4-FFF2-40B4-BE49-F238E27FC236}">
                <a16:creationId xmlns:a16="http://schemas.microsoft.com/office/drawing/2014/main" id="{F49CE39E-9410-4413-8066-4FCFF9B33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1171575"/>
            <a:ext cx="45339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C883FBCA-99D1-4654-99EA-AAF87FCDE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/>
              <a:t>The Dining Philosophers Problem (2)</a:t>
            </a:r>
          </a:p>
        </p:txBody>
      </p:sp>
      <p:sp>
        <p:nvSpPr>
          <p:cNvPr id="82947" name="Text Placeholder 2">
            <a:extLst>
              <a:ext uri="{FF2B5EF4-FFF2-40B4-BE49-F238E27FC236}">
                <a16:creationId xmlns:a16="http://schemas.microsoft.com/office/drawing/2014/main" id="{EB370753-E468-4E94-B8C5-7004137CE1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9538" y="5686425"/>
            <a:ext cx="9034462" cy="833438"/>
          </a:xfrm>
        </p:spPr>
        <p:txBody>
          <a:bodyPr/>
          <a:lstStyle/>
          <a:p>
            <a:pPr eaLnBrk="1" hangingPunct="1"/>
            <a:r>
              <a:rPr lang="en-US" altLang="en-US"/>
              <a:t>Figure 2-46. A nonsolution to the dining philosophers problem.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3E5F63-0106-4424-AE8D-E153CD1F7AD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7_Scheduling</a:t>
            </a:r>
          </a:p>
        </p:txBody>
      </p:sp>
      <p:pic>
        <p:nvPicPr>
          <p:cNvPr id="82949" name="Picture 2">
            <a:extLst>
              <a:ext uri="{FF2B5EF4-FFF2-40B4-BE49-F238E27FC236}">
                <a16:creationId xmlns:a16="http://schemas.microsoft.com/office/drawing/2014/main" id="{ED691225-E138-4BF5-853E-A42009004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1790700"/>
            <a:ext cx="75152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E5F25F22-642D-48BA-AEE0-69739FC5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/>
              <a:t>The Dining Philosophers Problem (3)</a:t>
            </a:r>
          </a:p>
        </p:txBody>
      </p:sp>
      <p:sp>
        <p:nvSpPr>
          <p:cNvPr id="83971" name="Text Placeholder 2">
            <a:extLst>
              <a:ext uri="{FF2B5EF4-FFF2-40B4-BE49-F238E27FC236}">
                <a16:creationId xmlns:a16="http://schemas.microsoft.com/office/drawing/2014/main" id="{10D549AC-B1D2-4C25-B292-2FF6D798CC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9538" y="5686425"/>
            <a:ext cx="9034462" cy="833438"/>
          </a:xfrm>
        </p:spPr>
        <p:txBody>
          <a:bodyPr/>
          <a:lstStyle/>
          <a:p>
            <a:pPr eaLnBrk="1" hangingPunct="1"/>
            <a:r>
              <a:rPr lang="en-US" altLang="en-US"/>
              <a:t>Figure 2-47. A solution to the dining philosophers problem.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B4AC4B-40F8-41EF-9A4A-BC4A21C6B6A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7_Scheduling</a:t>
            </a:r>
          </a:p>
        </p:txBody>
      </p:sp>
      <p:pic>
        <p:nvPicPr>
          <p:cNvPr id="83973" name="Picture 2">
            <a:extLst>
              <a:ext uri="{FF2B5EF4-FFF2-40B4-BE49-F238E27FC236}">
                <a16:creationId xmlns:a16="http://schemas.microsoft.com/office/drawing/2014/main" id="{93BF0D17-10C1-4733-BB39-9151811AE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1276350"/>
            <a:ext cx="653415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3070B48B-1A89-410C-BB85-D65FD38BD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/>
              <a:t>The Dining Philosophers Problem (4)</a:t>
            </a:r>
          </a:p>
        </p:txBody>
      </p:sp>
      <p:sp>
        <p:nvSpPr>
          <p:cNvPr id="84995" name="Text Placeholder 2">
            <a:extLst>
              <a:ext uri="{FF2B5EF4-FFF2-40B4-BE49-F238E27FC236}">
                <a16:creationId xmlns:a16="http://schemas.microsoft.com/office/drawing/2014/main" id="{60C01B29-9EA2-4675-BEEF-D5C45FDAD7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9538" y="5686425"/>
            <a:ext cx="9034462" cy="833438"/>
          </a:xfrm>
        </p:spPr>
        <p:txBody>
          <a:bodyPr/>
          <a:lstStyle/>
          <a:p>
            <a:pPr eaLnBrk="1" hangingPunct="1"/>
            <a:r>
              <a:rPr lang="en-US" altLang="en-US"/>
              <a:t>Figure 2-47. A solution to the dining philosophers problem.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11977-70EC-4A39-8DC1-EF31CA25E31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7_Scheduling</a:t>
            </a:r>
          </a:p>
        </p:txBody>
      </p:sp>
      <p:pic>
        <p:nvPicPr>
          <p:cNvPr id="84997" name="Picture 2">
            <a:extLst>
              <a:ext uri="{FF2B5EF4-FFF2-40B4-BE49-F238E27FC236}">
                <a16:creationId xmlns:a16="http://schemas.microsoft.com/office/drawing/2014/main" id="{B2455C63-A9BD-465F-8B7E-7EA7D25B2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933575"/>
            <a:ext cx="663892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D1A89436-B24A-495C-9201-B5715C443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/>
              <a:t>The Dining Philosophers Problem (5)</a:t>
            </a:r>
          </a:p>
        </p:txBody>
      </p:sp>
      <p:sp>
        <p:nvSpPr>
          <p:cNvPr id="86019" name="Text Placeholder 2">
            <a:extLst>
              <a:ext uri="{FF2B5EF4-FFF2-40B4-BE49-F238E27FC236}">
                <a16:creationId xmlns:a16="http://schemas.microsoft.com/office/drawing/2014/main" id="{9B102BBF-82FC-43A5-9C9D-4DB7B2AD46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9538" y="5686425"/>
            <a:ext cx="9034462" cy="833438"/>
          </a:xfrm>
        </p:spPr>
        <p:txBody>
          <a:bodyPr/>
          <a:lstStyle/>
          <a:p>
            <a:pPr eaLnBrk="1" hangingPunct="1"/>
            <a:r>
              <a:rPr lang="en-US" altLang="en-US"/>
              <a:t>Figure 2-47. A solution to the dining philosophers problem.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95D44-8EBB-480C-8BE0-58359B616FC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7_Scheduling</a:t>
            </a:r>
          </a:p>
        </p:txBody>
      </p:sp>
      <p:pic>
        <p:nvPicPr>
          <p:cNvPr id="86021" name="Picture 2">
            <a:extLst>
              <a:ext uri="{FF2B5EF4-FFF2-40B4-BE49-F238E27FC236}">
                <a16:creationId xmlns:a16="http://schemas.microsoft.com/office/drawing/2014/main" id="{503C7279-1A8E-44D1-A7AF-1B7EB112E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1"/>
          <a:stretch>
            <a:fillRect/>
          </a:stretch>
        </p:blipFill>
        <p:spPr bwMode="auto">
          <a:xfrm>
            <a:off x="1343025" y="1538288"/>
            <a:ext cx="6457950" cy="367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E086F4B9-A2A7-45DC-B813-A63273847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288"/>
            <a:ext cx="9144000" cy="1143001"/>
          </a:xfrm>
        </p:spPr>
        <p:txBody>
          <a:bodyPr/>
          <a:lstStyle/>
          <a:p>
            <a:pPr eaLnBrk="1" hangingPunct="1"/>
            <a:r>
              <a:rPr lang="en-US" altLang="en-US"/>
              <a:t>The Readers and Writers Problem (1)</a:t>
            </a:r>
          </a:p>
        </p:txBody>
      </p:sp>
      <p:sp>
        <p:nvSpPr>
          <p:cNvPr id="87043" name="Text Placeholder 2">
            <a:extLst>
              <a:ext uri="{FF2B5EF4-FFF2-40B4-BE49-F238E27FC236}">
                <a16:creationId xmlns:a16="http://schemas.microsoft.com/office/drawing/2014/main" id="{D2567E57-CFD9-4EB3-8858-1E5945AA95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7413" y="5732463"/>
            <a:ext cx="7759700" cy="614362"/>
          </a:xfrm>
        </p:spPr>
        <p:txBody>
          <a:bodyPr/>
          <a:lstStyle/>
          <a:p>
            <a:pPr eaLnBrk="1" hangingPunct="1"/>
            <a:r>
              <a:rPr lang="en-US" altLang="en-US"/>
              <a:t>Figure 2-48. A solution to the readers and writers problem.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1517A-633A-4AB5-BD54-429C1864ACB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7_Scheduling</a:t>
            </a:r>
          </a:p>
        </p:txBody>
      </p:sp>
      <p:pic>
        <p:nvPicPr>
          <p:cNvPr id="87045" name="Picture 2">
            <a:extLst>
              <a:ext uri="{FF2B5EF4-FFF2-40B4-BE49-F238E27FC236}">
                <a16:creationId xmlns:a16="http://schemas.microsoft.com/office/drawing/2014/main" id="{65006944-9AE8-4F47-AD7B-E20C524A6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938213"/>
            <a:ext cx="6105525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06758AFB-0D31-43E4-80E8-E9C74C83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288"/>
            <a:ext cx="9144000" cy="1143001"/>
          </a:xfrm>
        </p:spPr>
        <p:txBody>
          <a:bodyPr/>
          <a:lstStyle/>
          <a:p>
            <a:pPr eaLnBrk="1" hangingPunct="1"/>
            <a:r>
              <a:rPr lang="en-US" altLang="en-US"/>
              <a:t>The Readers and Writers Problem (2)</a:t>
            </a:r>
          </a:p>
        </p:txBody>
      </p:sp>
      <p:sp>
        <p:nvSpPr>
          <p:cNvPr id="88067" name="Text Placeholder 2">
            <a:extLst>
              <a:ext uri="{FF2B5EF4-FFF2-40B4-BE49-F238E27FC236}">
                <a16:creationId xmlns:a16="http://schemas.microsoft.com/office/drawing/2014/main" id="{43B5F148-F3C6-4162-AE17-B434C6B9455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7413" y="5732463"/>
            <a:ext cx="7759700" cy="614362"/>
          </a:xfrm>
        </p:spPr>
        <p:txBody>
          <a:bodyPr/>
          <a:lstStyle/>
          <a:p>
            <a:pPr eaLnBrk="1" hangingPunct="1"/>
            <a:r>
              <a:rPr lang="en-US" altLang="en-US"/>
              <a:t>Figure 2-48. A solution to the readers and writers problem.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42E67-FC1B-46F4-90F8-E3078037C79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7_Scheduling</a:t>
            </a:r>
          </a:p>
        </p:txBody>
      </p:sp>
      <p:pic>
        <p:nvPicPr>
          <p:cNvPr id="88069" name="Picture 2">
            <a:extLst>
              <a:ext uri="{FF2B5EF4-FFF2-40B4-BE49-F238E27FC236}">
                <a16:creationId xmlns:a16="http://schemas.microsoft.com/office/drawing/2014/main" id="{21231CBA-7581-443E-82C7-C1CFE8660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1706563"/>
            <a:ext cx="6188075" cy="332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7_Scheduling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49D3-8B44-3843-BF6B-410D081CE7A6}" type="slidenum">
              <a:rPr lang="en-US"/>
              <a:pPr/>
              <a:t>29</a:t>
            </a:fld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762375" y="1417638"/>
            <a:ext cx="5381625" cy="4938712"/>
          </a:xfrm>
        </p:spPr>
        <p:txBody>
          <a:bodyPr>
            <a:normAutofit/>
          </a:bodyPr>
          <a:lstStyle/>
          <a:p>
            <a:endParaRPr lang="en-US" sz="2400" b="1" dirty="0"/>
          </a:p>
          <a:p>
            <a:r>
              <a:rPr lang="en-US" sz="2400" u="sng" dirty="0"/>
              <a:t>File Systems</a:t>
            </a:r>
          </a:p>
          <a:p>
            <a:r>
              <a:rPr lang="en-US" sz="2400" b="1" dirty="0"/>
              <a:t>Modern Operating Systems: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Chapter 4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Files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Directories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Implementation</a:t>
            </a:r>
            <a:endParaRPr lang="fr-FR" sz="22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4036" name="Picture 4" descr="mrayztno[1]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2108200"/>
            <a:ext cx="3095625" cy="270827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40215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197"/>
    </mc:Choice>
    <mc:Fallback xmlns="">
      <p:transition spd="slow" advTm="2819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Scheduling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7_Scheduling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1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Early on, we needed to share with others.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Now, generally one user and CPUs are fast!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Switching processes is expensive, so scheduling is still important.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7_Scheduling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4FE55841-0D2C-429C-B083-E3F7BB656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to Scheduling</a:t>
            </a:r>
            <a:br>
              <a:rPr lang="en-US" altLang="en-US"/>
            </a:br>
            <a:r>
              <a:rPr lang="en-US" altLang="en-US" sz="4000"/>
              <a:t>Process Behavior</a:t>
            </a:r>
            <a:endParaRPr lang="en-US" altLang="en-US"/>
          </a:p>
        </p:txBody>
      </p:sp>
      <p:sp>
        <p:nvSpPr>
          <p:cNvPr id="70659" name="Text Placeholder 2">
            <a:extLst>
              <a:ext uri="{FF2B5EF4-FFF2-40B4-BE49-F238E27FC236}">
                <a16:creationId xmlns:a16="http://schemas.microsoft.com/office/drawing/2014/main" id="{DB2F0A94-6688-415C-A79F-4E8BF80EBE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2588" y="5513388"/>
            <a:ext cx="8529637" cy="833437"/>
          </a:xfrm>
        </p:spPr>
        <p:txBody>
          <a:bodyPr/>
          <a:lstStyle/>
          <a:p>
            <a:pPr eaLnBrk="1" hangingPunct="1"/>
            <a:r>
              <a:rPr lang="en-US" altLang="en-US"/>
              <a:t>Figure 2-39. Bursts of CPU usage alternate with periods of waiting for I/O. (a) A CPU-bound process. (b) An I/O-bound process.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9CF4E-F570-4C25-978F-646A060BB44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7_Scheduling</a:t>
            </a:r>
          </a:p>
        </p:txBody>
      </p:sp>
      <p:pic>
        <p:nvPicPr>
          <p:cNvPr id="70661" name="Picture 2">
            <a:extLst>
              <a:ext uri="{FF2B5EF4-FFF2-40B4-BE49-F238E27FC236}">
                <a16:creationId xmlns:a16="http://schemas.microsoft.com/office/drawing/2014/main" id="{2C5A63B2-76BA-4D66-8026-5E313BA84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1819275"/>
            <a:ext cx="764857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New process created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Process exits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Process blocks on I/O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semaphore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I/O interrupt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from I/O device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7_Scheduling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132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7E968885-DCB8-40DB-B6C4-9326F9C8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59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Categories of Scheduling Algorithms</a:t>
            </a:r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id="{28A55E95-7EB0-40D8-8C3E-13E242BFB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7175" y="2851150"/>
            <a:ext cx="5889625" cy="3275013"/>
          </a:xfrm>
        </p:spPr>
        <p:txBody>
          <a:bodyPr/>
          <a:lstStyle/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/>
              <a:t>Batch.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/>
              <a:t>Interactive.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/>
              <a:t>Real time.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B9797-3055-4BC8-B04B-F44AC789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7_Scheduling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729578-9B6F-47F8-B602-C0DD9CCE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06FE-6AA6-4BDD-BB8F-0A4B3310136B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4F7129CA-D26D-4E29-8001-68DD54887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Scheduling Algorithm Goals</a:t>
            </a:r>
          </a:p>
        </p:txBody>
      </p:sp>
      <p:sp>
        <p:nvSpPr>
          <p:cNvPr id="72707" name="Text Placeholder 2">
            <a:extLst>
              <a:ext uri="{FF2B5EF4-FFF2-40B4-BE49-F238E27FC236}">
                <a16:creationId xmlns:a16="http://schemas.microsoft.com/office/drawing/2014/main" id="{12DDAAD0-F624-4205-9A64-7A841B9DF9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7413" y="5718175"/>
            <a:ext cx="7759700" cy="833438"/>
          </a:xfrm>
        </p:spPr>
        <p:txBody>
          <a:bodyPr/>
          <a:lstStyle/>
          <a:p>
            <a:pPr eaLnBrk="1" hangingPunct="1"/>
            <a:r>
              <a:rPr lang="en-US" altLang="en-US"/>
              <a:t>Figure 2-40. Some goals of the scheduling algorithm under different circumstances.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F471E-4B60-4B80-B0B4-1253389AB9D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7_Scheduling</a:t>
            </a:r>
          </a:p>
        </p:txBody>
      </p:sp>
      <p:pic>
        <p:nvPicPr>
          <p:cNvPr id="72709" name="Picture 2">
            <a:extLst>
              <a:ext uri="{FF2B5EF4-FFF2-40B4-BE49-F238E27FC236}">
                <a16:creationId xmlns:a16="http://schemas.microsoft.com/office/drawing/2014/main" id="{845E71E5-6F57-41D8-AE8B-B7251CBF3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1376363"/>
            <a:ext cx="653415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96D9E5C8-B26E-42A5-8323-443781A58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Scheduling in Batch Systems</a:t>
            </a:r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F9D78B31-9662-4615-A69A-0A542633C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775" y="2319338"/>
            <a:ext cx="6804025" cy="3806825"/>
          </a:xfrm>
        </p:spPr>
        <p:txBody>
          <a:bodyPr/>
          <a:lstStyle/>
          <a:p>
            <a:pPr eaLnBrk="1" hangingPunct="1"/>
            <a:r>
              <a:rPr lang="en-US" altLang="en-US"/>
              <a:t>First-Come First-Served</a:t>
            </a:r>
          </a:p>
          <a:p>
            <a:pPr eaLnBrk="1" hangingPunct="1"/>
            <a:r>
              <a:rPr lang="en-US" altLang="en-US"/>
              <a:t>Shortest Job First</a:t>
            </a:r>
          </a:p>
          <a:p>
            <a:pPr eaLnBrk="1" hangingPunct="1"/>
            <a:r>
              <a:rPr lang="en-US" altLang="en-US"/>
              <a:t>Shortest Remaining Time Next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77CFB-2D46-4BCE-8728-EEDB66A3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7_Scheduling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6A9021-DC4B-41DF-9010-EA39073B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06FE-6AA6-4BDD-BB8F-0A4B3310136B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11699</TotalTime>
  <Words>802</Words>
  <Application>Microsoft Office PowerPoint</Application>
  <PresentationFormat>On-screen Show (4:3)</PresentationFormat>
  <Paragraphs>171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Century Gothic</vt:lpstr>
      <vt:lpstr>Retrospect</vt:lpstr>
      <vt:lpstr>1_Presentation2</vt:lpstr>
      <vt:lpstr>Presentation2</vt:lpstr>
      <vt:lpstr>CS 446</vt:lpstr>
      <vt:lpstr>Processes and Threads</vt:lpstr>
      <vt:lpstr>Topics</vt:lpstr>
      <vt:lpstr>Scheduling</vt:lpstr>
      <vt:lpstr>Introduction to Scheduling Process Behavior</vt:lpstr>
      <vt:lpstr>When to Schedule</vt:lpstr>
      <vt:lpstr>Categories of Scheduling Algorithms</vt:lpstr>
      <vt:lpstr>Scheduling Algorithm Goals</vt:lpstr>
      <vt:lpstr>Scheduling in Batch Systems</vt:lpstr>
      <vt:lpstr>First-Come First-Served</vt:lpstr>
      <vt:lpstr>Shortest Job First</vt:lpstr>
      <vt:lpstr>Shortest Remaining Time</vt:lpstr>
      <vt:lpstr>Scheduling in Interactive Systems</vt:lpstr>
      <vt:lpstr>Round-Robin</vt:lpstr>
      <vt:lpstr>Round-Robin Scheduling</vt:lpstr>
      <vt:lpstr>Priority Scheduling</vt:lpstr>
      <vt:lpstr>Multiple Queues</vt:lpstr>
      <vt:lpstr>Scheduling</vt:lpstr>
      <vt:lpstr>Scheduling in Real-Time Systems</vt:lpstr>
      <vt:lpstr>Thread Scheduling (1)</vt:lpstr>
      <vt:lpstr>Thread Scheduling (2)</vt:lpstr>
      <vt:lpstr>The Dining Philosophers Problem (1)</vt:lpstr>
      <vt:lpstr>The Dining Philosophers Problem (2)</vt:lpstr>
      <vt:lpstr>The Dining Philosophers Problem (3)</vt:lpstr>
      <vt:lpstr>The Dining Philosophers Problem (4)</vt:lpstr>
      <vt:lpstr>The Dining Philosophers Problem (5)</vt:lpstr>
      <vt:lpstr>The Readers and Writers Problem (1)</vt:lpstr>
      <vt:lpstr>The Readers and Writers Problem (2)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 202!</dc:title>
  <dc:creator>Erin Keith</dc:creator>
  <cp:lastModifiedBy>Erin Keith</cp:lastModifiedBy>
  <cp:revision>6</cp:revision>
  <dcterms:created xsi:type="dcterms:W3CDTF">2020-08-25T05:34:58Z</dcterms:created>
  <dcterms:modified xsi:type="dcterms:W3CDTF">2021-09-15T22:47:11Z</dcterms:modified>
</cp:coreProperties>
</file>