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11473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8173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820089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627644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3067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50684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94318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91519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8855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526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63284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82697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40080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10110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57866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6083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71077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1302DB1-4A11-4953-A491-24C8D5B33369}" type="datetimeFigureOut">
              <a:rPr lang="en-IN" smtClean="0"/>
              <a:t>13-08-2024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DAF9D-79B5-4C1F-BCA2-D6127FF60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32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8B5C4-1973-B87E-F3B9-3C4C8B0C1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1780430"/>
          </a:xfrm>
        </p:spPr>
        <p:txBody>
          <a:bodyPr>
            <a:normAutofit/>
          </a:bodyPr>
          <a:lstStyle/>
          <a:p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YOLO Object Detection with OpenCV &amp; Python:</a:t>
            </a:r>
            <a:br>
              <a:rPr lang="en-US" sz="2400" b="1" i="0" u="none" strike="noStrike" baseline="0" dirty="0">
                <a:latin typeface="Times New Roman" panose="02020603050405020304" pitchFamily="18" charset="0"/>
              </a:rPr>
            </a:b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Train and Deploy Custom Models for Real-Time Object Detection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D8DFB-8500-94C2-14BF-233CFF80A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4494" y="3629770"/>
            <a:ext cx="4708898" cy="1289437"/>
          </a:xfrm>
        </p:spPr>
        <p:txBody>
          <a:bodyPr/>
          <a:lstStyle/>
          <a:p>
            <a:pPr algn="r"/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PRITHVI RAJ K</a:t>
            </a:r>
          </a:p>
          <a:p>
            <a:pPr algn="r"/>
            <a:r>
              <a:rPr lang="en-IN" sz="1800" b="1" i="0" u="none" strike="noStrike" baseline="0" dirty="0">
                <a:latin typeface="Times New Roman" panose="02020603050405020304" pitchFamily="18" charset="0"/>
              </a:rPr>
              <a:t>[ENG22MCA054]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0249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C619C-E304-2987-F39F-D8AAE032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Testing and Validation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986E-819A-EEA3-6984-109A50AD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Performance metrics: accuracy which I got was 0.72  and efficiency of the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Results of real-time testing in various scenarios.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91946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AD0E1-7364-4C6B-25D8-69334D456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E49C-244D-BDD6-766B-A29242DB4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annotation: time-consuming and requires precision.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Hyperparameter tuning: balancing speed and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processing: optimizing the model for minimal latency.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361374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43C52-98A0-5C61-C99D-55420A33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CA55-0DCF-CE4A-C09B-07C39BB0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Surveillance and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Autonomous driving.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Industrial automation.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Human-computer interaction.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73556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3DAB-520E-7F8C-6CCA-8A6684D1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C6453-E591-2A25-98AE-C1EDC36F3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Exploring newer versions of YOLO for improved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Implementing additional data augmentation techniques.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Further optimizing the model for low-end hardware.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75687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E57FE-8E00-714C-A9F7-D4732AC7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31216-A824-541F-49AE-0134D8D0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60870"/>
            <a:ext cx="8946541" cy="1676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Introduction to YOLO (You Only Look Once) as a state-of-the-art real-time object detection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Developing a custom YOLO-based object detection system.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2972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515E-53C0-9291-70E8-5D05CE35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C2C671F-DEAA-6294-69B7-7FF137144D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8466" y="1373974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an end-to-end pipeline for training and deploying a YOLO-based object detection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real-time detection capabilities for practical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112388248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16F40-3610-4914-BC70-A71F7ED7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YOLO ?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A5E0-D366-25F5-D3FB-D15A120D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Speed: Real-time detection capabilities.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Accuracy: High precision and recall rates.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Simplicity: Single-stage detection pipeline.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8557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F34F2-A270-42D1-EBD1-6BA551BC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803CBA8-9B4A-58FD-D3CB-109BB09D61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4536" y="0"/>
            <a:ext cx="4704752" cy="687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608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2A25-03F4-A052-A249-D46674C9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and Preparation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098A8B-C537-754D-BC5B-4A49411D50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24538"/>
            <a:ext cx="10780296" cy="218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of collecting and annotating images.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labelIMG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annotations.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parsing and preparation: converting XML files, normalizing bounding boxes, and dataset splitting.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285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B20-1350-61F0-0EA1-F5718414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B95410-2299-9A90-36AD-BB9062AEF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8714" y="1551293"/>
            <a:ext cx="880298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 setup: Python 3.9.6, OpenCV, and other libraries.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Google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accelerated training with GPU.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hyperparameters: batch size, epochs, and learning rate. </a:t>
            </a:r>
          </a:p>
        </p:txBody>
      </p:sp>
    </p:spTree>
    <p:extLst>
      <p:ext uri="{BB962C8B-B14F-4D97-AF65-F5344CB8AC3E}">
        <p14:creationId xmlns:p14="http://schemas.microsoft.com/office/powerpoint/2010/main" val="398515844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BD84-8EB1-0485-4E66-4ABD6234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50EEE-4292-7C5E-5DE8-F3562D158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285"/>
            <a:ext cx="10515600" cy="48486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Exporting the trained model to ONNX format.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Real-time object detection using OpenCV.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Techniques used: non-maximum suppression to refine detections.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5813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C1EC-485D-55D1-FC5C-680B31DD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123"/>
            <a:ext cx="10515600" cy="1325563"/>
          </a:xfrm>
        </p:spPr>
        <p:txBody>
          <a:bodyPr/>
          <a:lstStyle/>
          <a:p>
            <a:r>
              <a:rPr lang="en-IN" dirty="0"/>
              <a:t>Real-Time 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A2D07-C957-604F-B473-935E98084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68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Demonstration of real-time detection on video streams and webcam feeds.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Examples of detected objects with bounding boxes and confidence scores.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Video clip showing live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7985505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46</TotalTime>
  <Words>324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Century Gothic</vt:lpstr>
      <vt:lpstr>Times New Roman</vt:lpstr>
      <vt:lpstr>Wingdings 3</vt:lpstr>
      <vt:lpstr>Ion</vt:lpstr>
      <vt:lpstr>YOLO Object Detection with OpenCV &amp; Python: Train and Deploy Custom Models for Real-Time Object Detection</vt:lpstr>
      <vt:lpstr>Introduction</vt:lpstr>
      <vt:lpstr>Project Objective</vt:lpstr>
      <vt:lpstr>Why YOLO ?   </vt:lpstr>
      <vt:lpstr>System Architecture</vt:lpstr>
      <vt:lpstr>Data Collection and Preparation</vt:lpstr>
      <vt:lpstr>Model Training</vt:lpstr>
      <vt:lpstr>Model Deployment</vt:lpstr>
      <vt:lpstr>Real-Time Object Detection</vt:lpstr>
      <vt:lpstr>Testing and Validation</vt:lpstr>
      <vt:lpstr>Challenges Faced</vt:lpstr>
      <vt:lpstr>Applications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Prithvi Raj K</dc:creator>
  <cp:lastModifiedBy>Prithvi Raj K</cp:lastModifiedBy>
  <cp:revision>2</cp:revision>
  <dcterms:created xsi:type="dcterms:W3CDTF">2024-08-13T02:39:43Z</dcterms:created>
  <dcterms:modified xsi:type="dcterms:W3CDTF">2024-08-13T06:43:07Z</dcterms:modified>
</cp:coreProperties>
</file>