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ea39d516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ea39d516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a39d5160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a39d5160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ea39d5160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ea39d5160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a39d5160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a39d5160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a39d5160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a39d5160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YOLO Object Detection With OpenCV &amp;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Train and Deploy Custom Models for Real-Time Object Detection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Step -1: Theoretical Concepts of YOLO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Step -2: Gathering Data &amp; Labeling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Step -3: Data prepration &amp; Preprocessing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Step -4: Train YOLO V5 model in Google Colab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/>
              <a:t>Step -5: Real - Time Object Detection and Predictions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281075" y="1009350"/>
            <a:ext cx="5130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</a:t>
            </a:r>
            <a:r>
              <a:rPr lang="en"/>
              <a:t>Setting Up the Environment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711075" y="2147450"/>
            <a:ext cx="52923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Download and install Python 3.9.6 for Windows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802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Collection and Preparation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2147400" y="1885200"/>
            <a:ext cx="6996600" cy="18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900"/>
              <a:t>Installation of requirements.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900"/>
              <a:t>Precautions for data collection.</a:t>
            </a:r>
            <a:endParaRPr sz="19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900"/>
              <a:t>Collecting relevant data.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793300" y="406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Annotation and XML Files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023200" y="1449050"/>
            <a:ext cx="78090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Activating the YOLO virtual environment, using the annotation tool, and understanding XML files.</a:t>
            </a:r>
            <a:endParaRPr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1725000" y="2400475"/>
            <a:ext cx="618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Extracting Information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900300" y="3144625"/>
            <a:ext cx="8243700" cy="15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0740"/>
              <a:buChar char="●"/>
            </a:pPr>
            <a:r>
              <a:rPr lang="en" sz="2700"/>
              <a:t>Extracting key information from XML files using Python.</a:t>
            </a:r>
            <a:endParaRPr sz="2700"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40740"/>
              <a:buChar char="●"/>
            </a:pPr>
            <a:r>
              <a:rPr lang="en" sz="2700"/>
              <a:t>Demonstration of YOLO object detection using OpenCV and Python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06275" y="7513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Training the YOLO Modela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30075" y="1791750"/>
            <a:ext cx="77913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Setting up Google Colab for free GPU, connecting to Google Drive, and cloning a repository.</a:t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311700" y="2698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Model Deployment and Testing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311700" y="3513550"/>
            <a:ext cx="85206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700"/>
              <a:t>Exporting YOLO model to ONNX format, implementing real-time object detection, and evaluating model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