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C438-F34F-4C42-AAB2-455F682DFA20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2B9-626C-49E5-843C-370B79EED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0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C438-F34F-4C42-AAB2-455F682DFA20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2B9-626C-49E5-843C-370B79EED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3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C438-F34F-4C42-AAB2-455F682DFA20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2B9-626C-49E5-843C-370B79EED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77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C438-F34F-4C42-AAB2-455F682DFA20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2B9-626C-49E5-843C-370B79EEDB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905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C438-F34F-4C42-AAB2-455F682DFA20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2B9-626C-49E5-843C-370B79EED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C438-F34F-4C42-AAB2-455F682DFA20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2B9-626C-49E5-843C-370B79EED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0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C438-F34F-4C42-AAB2-455F682DFA20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2B9-626C-49E5-843C-370B79EED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60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C438-F34F-4C42-AAB2-455F682DFA20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2B9-626C-49E5-843C-370B79EED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90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C438-F34F-4C42-AAB2-455F682DFA20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2B9-626C-49E5-843C-370B79EED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3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C438-F34F-4C42-AAB2-455F682DFA20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2B9-626C-49E5-843C-370B79EED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C438-F34F-4C42-AAB2-455F682DFA20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2B9-626C-49E5-843C-370B79EED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9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C438-F34F-4C42-AAB2-455F682DFA20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2B9-626C-49E5-843C-370B79EED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7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C438-F34F-4C42-AAB2-455F682DFA20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2B9-626C-49E5-843C-370B79EED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5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C438-F34F-4C42-AAB2-455F682DFA20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2B9-626C-49E5-843C-370B79EED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8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C438-F34F-4C42-AAB2-455F682DFA20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2B9-626C-49E5-843C-370B79EED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2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C438-F34F-4C42-AAB2-455F682DFA20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2B9-626C-49E5-843C-370B79EED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C438-F34F-4C42-AAB2-455F682DFA20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02B9-626C-49E5-843C-370B79EED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8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91C438-F34F-4C42-AAB2-455F682DFA20}" type="datetimeFigureOut">
              <a:rPr lang="en-US" smtClean="0"/>
              <a:t>03-May-23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02B9-626C-49E5-843C-370B79EED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50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thank-you-png/download/404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345BF1-A099-7627-749E-7B5552737F0F}"/>
              </a:ext>
            </a:extLst>
          </p:cNvPr>
          <p:cNvSpPr txBox="1"/>
          <p:nvPr/>
        </p:nvSpPr>
        <p:spPr>
          <a:xfrm>
            <a:off x="3048786" y="1212683"/>
            <a:ext cx="6094428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Electricity Bill generator</a:t>
            </a:r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r>
              <a:rPr lang="en-US" sz="2400" dirty="0"/>
              <a:t> by:</a:t>
            </a:r>
          </a:p>
          <a:p>
            <a:r>
              <a:rPr lang="en-US" sz="2400" dirty="0"/>
              <a:t>  KEERTHAN GOWDA M ENG22MCA041</a:t>
            </a:r>
          </a:p>
          <a:p>
            <a:r>
              <a:rPr lang="en-US" sz="2400" dirty="0"/>
              <a:t>  PRITHIVIRAJ K ENG22MCA054</a:t>
            </a:r>
          </a:p>
          <a:p>
            <a:r>
              <a:rPr lang="en-US" sz="2400" dirty="0"/>
              <a:t>  AKSHATHA ENG22MCA065</a:t>
            </a:r>
          </a:p>
          <a:p>
            <a:endParaRPr lang="en-US" sz="2400" dirty="0"/>
          </a:p>
          <a:p>
            <a:endParaRPr lang="en-US" sz="2400" dirty="0"/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dirty="0"/>
              <a:t>Under the Guidance of</a:t>
            </a: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Dr Padmageetha ma’am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4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72CB-CF87-CF33-5FCC-712C08AE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D34E9-81BD-0C96-3ED8-B00B0C3B6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Electricity Billing System is a software-based application developed in C programming language. The project aims at serving the department of electricity by computerizing the billing system.</a:t>
            </a:r>
          </a:p>
        </p:txBody>
      </p:sp>
    </p:spTree>
    <p:extLst>
      <p:ext uri="{BB962C8B-B14F-4D97-AF65-F5344CB8AC3E}">
        <p14:creationId xmlns:p14="http://schemas.microsoft.com/office/powerpoint/2010/main" val="104047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BD4B-CEA3-16D3-73CF-58C93F3F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Linked List</a:t>
            </a:r>
            <a:br>
              <a:rPr lang="en-US" b="1" i="0" dirty="0">
                <a:solidFill>
                  <a:srgbClr val="273239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9708A-4213-8CD3-E728-BBC319E70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A linked list is a linear data structure, in which the elements are not stored at contiguous memory locations. 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350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AFB5-CE73-0026-BD89-937E137C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The elements in a linked list are linked using pointers as shown in the below image: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D7A207-C92C-F89B-D1AD-E6509795C7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3345656"/>
            <a:ext cx="72294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5285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CFC8-1514-4654-C1D8-21A4C42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89361" cy="5316486"/>
          </a:xfrm>
        </p:spPr>
        <p:txBody>
          <a:bodyPr/>
          <a:lstStyle/>
          <a:p>
            <a:pPr algn="ctr"/>
            <a:r>
              <a:rPr lang="en-US" sz="9600" dirty="0"/>
              <a:t>For our project we used Singly linked list</a:t>
            </a:r>
          </a:p>
        </p:txBody>
      </p:sp>
    </p:spTree>
    <p:extLst>
      <p:ext uri="{BB962C8B-B14F-4D97-AF65-F5344CB8AC3E}">
        <p14:creationId xmlns:p14="http://schemas.microsoft.com/office/powerpoint/2010/main" val="3272671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4C01-D07A-4BC6-E780-31E69A8B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06B8-9DB8-B913-3A9B-7145B1294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struct </a:t>
            </a:r>
            <a:r>
              <a:rPr lang="en-US" sz="2400" b="0" i="0" u="none" strike="noStrike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ElectricityBill</a:t>
            </a: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{</a:t>
            </a:r>
            <a:endParaRPr lang="en-US" sz="2800" b="0" dirty="0">
              <a:solidFill>
                <a:srgbClr val="FFFF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  char </a:t>
            </a:r>
            <a:r>
              <a:rPr lang="en-US" sz="2400" b="0" i="0" u="none" strike="noStrike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customerName</a:t>
            </a: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[100];</a:t>
            </a:r>
            <a:endParaRPr lang="en-US" sz="2800" b="0" dirty="0">
              <a:solidFill>
                <a:srgbClr val="FFFF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  int </a:t>
            </a:r>
            <a:r>
              <a:rPr lang="en-US" sz="2400" b="0" i="0" u="none" strike="noStrike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unitsConsumed</a:t>
            </a: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400" b="0" i="0" u="none" strike="noStrike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cid</a:t>
            </a: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en-US" sz="2800" b="0" dirty="0">
              <a:solidFill>
                <a:srgbClr val="FFFF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  double </a:t>
            </a:r>
            <a:r>
              <a:rPr lang="en-US" sz="2400" b="0" i="0" u="none" strike="noStrike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perUnitPrice</a:t>
            </a: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en-US" sz="2800" b="0" dirty="0">
              <a:solidFill>
                <a:srgbClr val="FFFF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  double </a:t>
            </a:r>
            <a:r>
              <a:rPr lang="en-US" sz="2400" b="0" i="0" u="none" strike="noStrike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totalAmount</a:t>
            </a: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;</a:t>
            </a:r>
            <a:endParaRPr lang="en-US" sz="2800" b="0" dirty="0">
              <a:solidFill>
                <a:srgbClr val="FFFF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  struct </a:t>
            </a:r>
            <a:r>
              <a:rPr lang="en-US" sz="2400" b="0" i="0" u="none" strike="noStrike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ElectricityBill</a:t>
            </a: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 * next;</a:t>
            </a:r>
            <a:endParaRPr lang="en-US" sz="2800" b="0" dirty="0">
              <a:solidFill>
                <a:srgbClr val="FFFF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};</a:t>
            </a:r>
            <a:endParaRPr lang="en-US" sz="2800" b="0" dirty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0188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F28B-6848-6FCA-EDEB-8E3250A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code to select unit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BAFA4-4CCC-6AB5-F58F-E2761E62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53386"/>
            <a:ext cx="8946541" cy="4495013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26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if (</a:t>
            </a:r>
            <a:r>
              <a:rPr lang="en-US" sz="2600" b="0" i="0" u="none" strike="noStrike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cunits</a:t>
            </a:r>
            <a:r>
              <a:rPr lang="en-US" sz="26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 != 0) {</a:t>
            </a:r>
            <a:endParaRPr lang="en-US" sz="3000" b="0" dirty="0">
              <a:solidFill>
                <a:srgbClr val="FFFF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6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            if (</a:t>
            </a:r>
            <a:r>
              <a:rPr lang="en-US" sz="2600" b="0" i="0" u="none" strike="noStrike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cunits</a:t>
            </a:r>
            <a:r>
              <a:rPr lang="en-US" sz="26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 &lt;= 50) {</a:t>
            </a:r>
            <a:endParaRPr lang="en-US" sz="3000" b="0" dirty="0">
              <a:solidFill>
                <a:srgbClr val="FFFF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6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              </a:t>
            </a:r>
            <a:r>
              <a:rPr lang="en-US" sz="2600" b="0" i="0" u="none" strike="noStrike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cprice</a:t>
            </a:r>
            <a:r>
              <a:rPr lang="en-US" sz="26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 = 4.05;</a:t>
            </a:r>
            <a:endParaRPr lang="en-US" sz="3000" b="0" dirty="0">
              <a:solidFill>
                <a:srgbClr val="FFFF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6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            } else if (</a:t>
            </a:r>
            <a:r>
              <a:rPr lang="en-US" sz="2600" b="0" i="0" u="none" strike="noStrike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cunits</a:t>
            </a:r>
            <a:r>
              <a:rPr lang="en-US" sz="26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 &gt; 50 || </a:t>
            </a:r>
            <a:r>
              <a:rPr lang="en-US" sz="2600" b="0" i="0" u="none" strike="noStrike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cunits</a:t>
            </a:r>
            <a:r>
              <a:rPr lang="en-US" sz="26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 &lt;= 100) {</a:t>
            </a:r>
            <a:endParaRPr lang="en-US" sz="3000" b="0" dirty="0">
              <a:solidFill>
                <a:srgbClr val="FFFF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6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              </a:t>
            </a:r>
            <a:r>
              <a:rPr lang="en-US" sz="2600" b="0" i="0" u="none" strike="noStrike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cprice</a:t>
            </a:r>
            <a:r>
              <a:rPr lang="en-US" sz="26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 = 5.30;</a:t>
            </a:r>
            <a:endParaRPr lang="en-US" sz="3000" b="0" dirty="0">
              <a:solidFill>
                <a:srgbClr val="FFFF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6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            } else if (</a:t>
            </a:r>
            <a:r>
              <a:rPr lang="en-US" sz="2600" b="0" i="0" u="none" strike="noStrike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cunits</a:t>
            </a:r>
            <a:r>
              <a:rPr lang="en-US" sz="26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 &gt; 100 || </a:t>
            </a:r>
            <a:r>
              <a:rPr lang="en-US" sz="2600" b="0" i="0" u="none" strike="noStrike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cunits</a:t>
            </a:r>
            <a:r>
              <a:rPr lang="en-US" sz="26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 &lt;= 150) {</a:t>
            </a:r>
            <a:endParaRPr lang="en-US" sz="3000" b="0" dirty="0">
              <a:solidFill>
                <a:srgbClr val="FFFF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6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              </a:t>
            </a:r>
            <a:r>
              <a:rPr lang="en-US" sz="2600" b="0" i="0" u="none" strike="noStrike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cprice</a:t>
            </a:r>
            <a:r>
              <a:rPr lang="en-US" sz="26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 = 6.50;</a:t>
            </a:r>
            <a:endParaRPr lang="en-US" sz="3000" b="0" dirty="0">
              <a:solidFill>
                <a:srgbClr val="FFFF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6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            } else if (</a:t>
            </a:r>
            <a:r>
              <a:rPr lang="en-US" sz="2600" b="0" i="0" u="none" strike="noStrike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cunits</a:t>
            </a:r>
            <a:r>
              <a:rPr lang="en-US" sz="26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 &gt; 150) {</a:t>
            </a:r>
            <a:endParaRPr lang="en-US" sz="3000" b="0" dirty="0">
              <a:solidFill>
                <a:srgbClr val="FFFF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3000" b="0" dirty="0">
                <a:solidFill>
                  <a:srgbClr val="FFFF00"/>
                </a:solidFill>
                <a:effectLst/>
              </a:rPr>
            </a:br>
            <a:r>
              <a:rPr lang="en-US" sz="26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              </a:t>
            </a:r>
            <a:r>
              <a:rPr lang="en-US" sz="2600" b="0" i="0" u="none" strike="noStrike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cprice</a:t>
            </a:r>
            <a:r>
              <a:rPr lang="en-US" sz="26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 = 8;</a:t>
            </a:r>
            <a:endParaRPr lang="en-US" sz="3000" b="0" dirty="0">
              <a:solidFill>
                <a:srgbClr val="FFFF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600" b="0" i="0" u="none" strike="noStrike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            }</a:t>
            </a:r>
            <a:endParaRPr lang="en-US" sz="3000" b="0" dirty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30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3324C-1DD2-3E25-A0EB-6E5CE43B5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Go for code and will run the code</a:t>
            </a:r>
          </a:p>
        </p:txBody>
      </p:sp>
    </p:spTree>
    <p:extLst>
      <p:ext uri="{BB962C8B-B14F-4D97-AF65-F5344CB8AC3E}">
        <p14:creationId xmlns:p14="http://schemas.microsoft.com/office/powerpoint/2010/main" val="332948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63334-6716-D422-B6B2-B5B150F89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32328" y="1712877"/>
            <a:ext cx="6527344" cy="3432245"/>
          </a:xfrm>
        </p:spPr>
      </p:pic>
    </p:spTree>
    <p:extLst>
      <p:ext uri="{BB962C8B-B14F-4D97-AF65-F5344CB8AC3E}">
        <p14:creationId xmlns:p14="http://schemas.microsoft.com/office/powerpoint/2010/main" val="278274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378 0 L -0.08216 0.04005 C -0.0569 0.04907 -0.01875 0.05394 0.02109 0.05394 C 0.06654 0.05394 0.10299 0.04907 0.12826 0.04005 L 0.25 0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8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232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Source Sans Pro</vt:lpstr>
      <vt:lpstr>Times New Roman</vt:lpstr>
      <vt:lpstr>Wingdings 3</vt:lpstr>
      <vt:lpstr>Ion</vt:lpstr>
      <vt:lpstr>PowerPoint Presentation</vt:lpstr>
      <vt:lpstr>Introduction</vt:lpstr>
      <vt:lpstr>Linked List </vt:lpstr>
      <vt:lpstr>The elements in a linked list are linked using pointers as shown in the below image:  </vt:lpstr>
      <vt:lpstr>For our project we used Singly linked list</vt:lpstr>
      <vt:lpstr>Syntax:</vt:lpstr>
      <vt:lpstr>Main code to select unit price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keerthan gowda</dc:creator>
  <cp:lastModifiedBy>keerthan gowda</cp:lastModifiedBy>
  <cp:revision>2</cp:revision>
  <dcterms:created xsi:type="dcterms:W3CDTF">2023-05-03T13:42:00Z</dcterms:created>
  <dcterms:modified xsi:type="dcterms:W3CDTF">2023-05-03T14:05:37Z</dcterms:modified>
</cp:coreProperties>
</file>