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5F5"/>
    <a:srgbClr val="F0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5509-2877-4883-BA03-753FE2337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239DA-9DB1-4D24-9FC5-AF59E9A5F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C7CDC-9FF9-4E98-B71B-93AA516A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BA4-1E25-46DB-88C6-3355C245282D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4B1A-9C82-43CC-8B99-1902B021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108C4-EF90-4ACC-94FA-7D6B4DA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E63C-EE9F-48F1-8DC5-C7D318CF1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39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0D03-C148-434C-9BE0-D0883B05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6511A-A524-4254-9B1C-E9010E9F9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4319-2071-433E-8E99-6485926C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BA4-1E25-46DB-88C6-3355C245282D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5945-1478-4CA3-BCE3-72A21C8F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DD5F-1E30-444C-846B-052DD01E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E63C-EE9F-48F1-8DC5-C7D318CF1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8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5604F-B217-4951-BF99-86A78585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9A98A-39F6-4011-BDE3-0B73101D2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8AF72-67C3-4DAC-A471-F276EE79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BA4-1E25-46DB-88C6-3355C245282D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95749-BBD4-4E83-B191-1F3C115A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08195-864E-4FB6-A827-0F4199BE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E63C-EE9F-48F1-8DC5-C7D318CF1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6B7C-1E10-4007-A165-E7CF8E36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6CE7-FC78-4B3A-9523-EA9027BC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A31F-67E5-47B3-BAD0-81C1A3B4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BA4-1E25-46DB-88C6-3355C245282D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DE42A-284E-4F0E-B1A4-1E7A7D48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4B2E8-0992-46EA-BDC5-148C943F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E63C-EE9F-48F1-8DC5-C7D318CF1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B9FE-13C8-4D0E-B0BC-EEC427F2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07B27-BA1D-4E98-A8F8-6E8A7AA1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FFCD9-455D-4532-A383-CF7AA225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BA4-1E25-46DB-88C6-3355C245282D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C9A4-3B5E-44C3-A422-1618711A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D21B7-55FB-4E15-AC3E-B91406E8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E63C-EE9F-48F1-8DC5-C7D318CF1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0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3438-7966-40CF-A570-94DB9E15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9628-CEFB-4F65-8ACE-43670D9FC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59CB6-5554-4A09-8808-93B671314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FA237-2CA3-4B00-8C81-C0830818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BA4-1E25-46DB-88C6-3355C245282D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11FC-2AF3-40C2-BF3A-83540A72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E7676-E7CC-41DB-913A-73042088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E63C-EE9F-48F1-8DC5-C7D318CF1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8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4219-92F7-44F2-B0E4-8266E9B3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E2FA7-0401-4BF1-9E0D-A5154ECBC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0C7D5-2D0A-48E7-B3DE-05C80913D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4B94E-0BE0-4E02-9FFC-32120DCCB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DED90-CE70-45E9-8500-F75773A06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5732B-D28C-4DD1-A8C9-92CFD4DE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BA4-1E25-46DB-88C6-3355C245282D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37D4E-5D98-449A-A3D1-0DDC7295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B21F1-23DF-4442-97B4-13B838C2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E63C-EE9F-48F1-8DC5-C7D318CF1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3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0B7E-444F-4B16-A0F1-09EBAD9B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22905-260E-4D2A-ABF4-A584CE4F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BA4-1E25-46DB-88C6-3355C245282D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E0B3A-3C27-4B1B-AA3F-F282E388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0A6F6-A28F-47ED-BC19-2E47790B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E63C-EE9F-48F1-8DC5-C7D318CF1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83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7EC70-9A25-41EC-B095-15BFF9FE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BA4-1E25-46DB-88C6-3355C245282D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3798E-1FAD-4BCC-A1A3-53567017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47390-9256-4ABC-ABA3-6CA143A6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E63C-EE9F-48F1-8DC5-C7D318CF1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89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E644-7B37-4435-B7BF-A1FD06B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2676-5554-43FA-B934-EEE37C67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8F8AA-3DAA-4D3D-9B7A-76A6E5DD4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EEF4A-45B0-4C56-9A84-7215C4D8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BA4-1E25-46DB-88C6-3355C245282D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B484B-EAB8-4859-A6C3-FA86011D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65F8D-CC56-4B7D-AFBA-11CD93A4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E63C-EE9F-48F1-8DC5-C7D318CF1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5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5B41-7348-4CF0-90B5-E56FDD6A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9DB4D-D44F-42F1-9DEE-34399DE9C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BB673-9A2D-4547-972D-465865A4C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0FB98-C7AC-424B-945D-AE5657BC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BA4-1E25-46DB-88C6-3355C245282D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AC5E1-C454-4EA8-8656-9974FEC5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DE757-86EC-4DA8-8758-F460C9BC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E63C-EE9F-48F1-8DC5-C7D318CF1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9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0FD67-E1C5-4CBD-BA0B-8A894D5D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EE1F5-58C5-45B7-A96C-A2D9A47AC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B805B-3DCB-48A7-B061-9B210D4E1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9BA4-1E25-46DB-88C6-3355C245282D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9754-21DA-403D-BD6E-3AFB66434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FBFCA-ED03-4972-B269-18175B127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4E63C-EE9F-48F1-8DC5-C7D318CF1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6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5FC87B3-02A7-4FE5-A85A-287C922D09C5}"/>
              </a:ext>
            </a:extLst>
          </p:cNvPr>
          <p:cNvGrpSpPr/>
          <p:nvPr/>
        </p:nvGrpSpPr>
        <p:grpSpPr>
          <a:xfrm>
            <a:off x="6261268" y="2000089"/>
            <a:ext cx="3892658" cy="3431366"/>
            <a:chOff x="6261268" y="1725769"/>
            <a:chExt cx="3892658" cy="34313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9C9C61-E43A-4F16-ABB1-004764837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87" t="23392" r="46823" b="22441"/>
            <a:stretch/>
          </p:blipFill>
          <p:spPr>
            <a:xfrm>
              <a:off x="7946266" y="1725769"/>
              <a:ext cx="1481070" cy="34313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8162DC-0A3E-4364-9F70-9607BE288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10" t="24859" r="11306" b="21902"/>
            <a:stretch/>
          </p:blipFill>
          <p:spPr>
            <a:xfrm>
              <a:off x="9156879" y="2331076"/>
              <a:ext cx="997047" cy="216049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0A3622-E947-46D5-BDC6-14CAC34CE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4" t="27632" r="23612" b="19129"/>
            <a:stretch/>
          </p:blipFill>
          <p:spPr>
            <a:xfrm>
              <a:off x="7210550" y="2202288"/>
              <a:ext cx="997047" cy="216049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0552AA-C532-411D-B45F-0455FB508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23" t="31680" r="-1607" b="15081"/>
            <a:stretch/>
          </p:blipFill>
          <p:spPr>
            <a:xfrm>
              <a:off x="6261268" y="2724618"/>
              <a:ext cx="1079691" cy="233957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BDB497-860F-4BB0-A1E6-B502BD61F04E}"/>
              </a:ext>
            </a:extLst>
          </p:cNvPr>
          <p:cNvGrpSpPr/>
          <p:nvPr/>
        </p:nvGrpSpPr>
        <p:grpSpPr>
          <a:xfrm>
            <a:off x="1571221" y="3783686"/>
            <a:ext cx="3311291" cy="1028856"/>
            <a:chOff x="1571221" y="3783686"/>
            <a:chExt cx="3311291" cy="10288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3789A-3311-4FBC-AEFA-B272CC150B59}"/>
                </a:ext>
              </a:extLst>
            </p:cNvPr>
            <p:cNvSpPr txBox="1"/>
            <p:nvPr/>
          </p:nvSpPr>
          <p:spPr>
            <a:xfrm>
              <a:off x="1596981" y="3783686"/>
              <a:ext cx="29745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000" dirty="0"/>
                <a:t>ACE CAREERS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9A2BEC-1351-40F1-93A4-26A6C5731BC3}"/>
                </a:ext>
              </a:extLst>
            </p:cNvPr>
            <p:cNvSpPr txBox="1"/>
            <p:nvPr/>
          </p:nvSpPr>
          <p:spPr>
            <a:xfrm>
              <a:off x="1571221" y="4443210"/>
              <a:ext cx="3311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HR CONSULTING | RECRUITMENT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58F279B2-DBAF-4074-81DA-F387D66CB1F7}"/>
              </a:ext>
            </a:extLst>
          </p:cNvPr>
          <p:cNvSpPr/>
          <p:nvPr/>
        </p:nvSpPr>
        <p:spPr>
          <a:xfrm>
            <a:off x="4656698" y="-893897"/>
            <a:ext cx="9889325" cy="4562412"/>
          </a:xfrm>
          <a:custGeom>
            <a:avLst/>
            <a:gdLst>
              <a:gd name="connsiteX0" fmla="*/ 0 w 9565457"/>
              <a:gd name="connsiteY0" fmla="*/ 1307206 h 2614411"/>
              <a:gd name="connsiteX1" fmla="*/ 4782729 w 9565457"/>
              <a:gd name="connsiteY1" fmla="*/ 0 h 2614411"/>
              <a:gd name="connsiteX2" fmla="*/ 9565458 w 9565457"/>
              <a:gd name="connsiteY2" fmla="*/ 1307206 h 2614411"/>
              <a:gd name="connsiteX3" fmla="*/ 4782729 w 9565457"/>
              <a:gd name="connsiteY3" fmla="*/ 2614412 h 2614411"/>
              <a:gd name="connsiteX4" fmla="*/ 0 w 9565457"/>
              <a:gd name="connsiteY4" fmla="*/ 1307206 h 2614411"/>
              <a:gd name="connsiteX0" fmla="*/ 0 w 9565458"/>
              <a:gd name="connsiteY0" fmla="*/ 1307206 h 2675917"/>
              <a:gd name="connsiteX1" fmla="*/ 4782729 w 9565458"/>
              <a:gd name="connsiteY1" fmla="*/ 0 h 2675917"/>
              <a:gd name="connsiteX2" fmla="*/ 9565458 w 9565458"/>
              <a:gd name="connsiteY2" fmla="*/ 1307206 h 2675917"/>
              <a:gd name="connsiteX3" fmla="*/ 4782729 w 9565458"/>
              <a:gd name="connsiteY3" fmla="*/ 2614412 h 2675917"/>
              <a:gd name="connsiteX4" fmla="*/ 0 w 9565458"/>
              <a:gd name="connsiteY4" fmla="*/ 1307206 h 2675917"/>
              <a:gd name="connsiteX0" fmla="*/ 0 w 9565458"/>
              <a:gd name="connsiteY0" fmla="*/ 1307206 h 2703767"/>
              <a:gd name="connsiteX1" fmla="*/ 4782729 w 9565458"/>
              <a:gd name="connsiteY1" fmla="*/ 0 h 2703767"/>
              <a:gd name="connsiteX2" fmla="*/ 9565458 w 9565458"/>
              <a:gd name="connsiteY2" fmla="*/ 1307206 h 2703767"/>
              <a:gd name="connsiteX3" fmla="*/ 4782729 w 9565458"/>
              <a:gd name="connsiteY3" fmla="*/ 2614412 h 2703767"/>
              <a:gd name="connsiteX4" fmla="*/ 0 w 9565458"/>
              <a:gd name="connsiteY4" fmla="*/ 1307206 h 2703767"/>
              <a:gd name="connsiteX0" fmla="*/ 0 w 9609021"/>
              <a:gd name="connsiteY0" fmla="*/ 1307206 h 4136141"/>
              <a:gd name="connsiteX1" fmla="*/ 4782729 w 9609021"/>
              <a:gd name="connsiteY1" fmla="*/ 0 h 4136141"/>
              <a:gd name="connsiteX2" fmla="*/ 9565458 w 9609021"/>
              <a:gd name="connsiteY2" fmla="*/ 1307206 h 4136141"/>
              <a:gd name="connsiteX3" fmla="*/ 6751153 w 9609021"/>
              <a:gd name="connsiteY3" fmla="*/ 4110827 h 4136141"/>
              <a:gd name="connsiteX4" fmla="*/ 4782729 w 9609021"/>
              <a:gd name="connsiteY4" fmla="*/ 2614412 h 4136141"/>
              <a:gd name="connsiteX5" fmla="*/ 0 w 9609021"/>
              <a:gd name="connsiteY5" fmla="*/ 1307206 h 4136141"/>
              <a:gd name="connsiteX0" fmla="*/ 0 w 9621175"/>
              <a:gd name="connsiteY0" fmla="*/ 1307206 h 4248354"/>
              <a:gd name="connsiteX1" fmla="*/ 4782729 w 9621175"/>
              <a:gd name="connsiteY1" fmla="*/ 0 h 4248354"/>
              <a:gd name="connsiteX2" fmla="*/ 9565458 w 9621175"/>
              <a:gd name="connsiteY2" fmla="*/ 1307206 h 4248354"/>
              <a:gd name="connsiteX3" fmla="*/ 6751153 w 9621175"/>
              <a:gd name="connsiteY3" fmla="*/ 4110827 h 4248354"/>
              <a:gd name="connsiteX4" fmla="*/ 4782729 w 9621175"/>
              <a:gd name="connsiteY4" fmla="*/ 2614412 h 4248354"/>
              <a:gd name="connsiteX5" fmla="*/ 0 w 9621175"/>
              <a:gd name="connsiteY5" fmla="*/ 1307206 h 4248354"/>
              <a:gd name="connsiteX0" fmla="*/ 0 w 9621175"/>
              <a:gd name="connsiteY0" fmla="*/ 1307206 h 4248354"/>
              <a:gd name="connsiteX1" fmla="*/ 4782729 w 9621175"/>
              <a:gd name="connsiteY1" fmla="*/ 0 h 4248354"/>
              <a:gd name="connsiteX2" fmla="*/ 9565458 w 9621175"/>
              <a:gd name="connsiteY2" fmla="*/ 1307206 h 4248354"/>
              <a:gd name="connsiteX3" fmla="*/ 6751153 w 9621175"/>
              <a:gd name="connsiteY3" fmla="*/ 4110827 h 4248354"/>
              <a:gd name="connsiteX4" fmla="*/ 4782729 w 9621175"/>
              <a:gd name="connsiteY4" fmla="*/ 2614412 h 4248354"/>
              <a:gd name="connsiteX5" fmla="*/ 0 w 9621175"/>
              <a:gd name="connsiteY5" fmla="*/ 1307206 h 4248354"/>
              <a:gd name="connsiteX0" fmla="*/ 0 w 9630315"/>
              <a:gd name="connsiteY0" fmla="*/ 1307206 h 4562412"/>
              <a:gd name="connsiteX1" fmla="*/ 4782729 w 9630315"/>
              <a:gd name="connsiteY1" fmla="*/ 0 h 4562412"/>
              <a:gd name="connsiteX2" fmla="*/ 9565458 w 9630315"/>
              <a:gd name="connsiteY2" fmla="*/ 1307206 h 4562412"/>
              <a:gd name="connsiteX3" fmla="*/ 6751153 w 9630315"/>
              <a:gd name="connsiteY3" fmla="*/ 4110827 h 4562412"/>
              <a:gd name="connsiteX4" fmla="*/ 4782729 w 9630315"/>
              <a:gd name="connsiteY4" fmla="*/ 2614412 h 4562412"/>
              <a:gd name="connsiteX5" fmla="*/ 0 w 9630315"/>
              <a:gd name="connsiteY5" fmla="*/ 1307206 h 4562412"/>
              <a:gd name="connsiteX0" fmla="*/ 0 w 9630315"/>
              <a:gd name="connsiteY0" fmla="*/ 1307206 h 4562412"/>
              <a:gd name="connsiteX1" fmla="*/ 4782729 w 9630315"/>
              <a:gd name="connsiteY1" fmla="*/ 0 h 4562412"/>
              <a:gd name="connsiteX2" fmla="*/ 9565458 w 9630315"/>
              <a:gd name="connsiteY2" fmla="*/ 1307206 h 4562412"/>
              <a:gd name="connsiteX3" fmla="*/ 6751153 w 9630315"/>
              <a:gd name="connsiteY3" fmla="*/ 4110827 h 4562412"/>
              <a:gd name="connsiteX4" fmla="*/ 4782729 w 9630315"/>
              <a:gd name="connsiteY4" fmla="*/ 2614412 h 4562412"/>
              <a:gd name="connsiteX5" fmla="*/ 0 w 9630315"/>
              <a:gd name="connsiteY5" fmla="*/ 1307206 h 4562412"/>
              <a:gd name="connsiteX0" fmla="*/ 214804 w 9845119"/>
              <a:gd name="connsiteY0" fmla="*/ 1307206 h 4562412"/>
              <a:gd name="connsiteX1" fmla="*/ 4997533 w 9845119"/>
              <a:gd name="connsiteY1" fmla="*/ 0 h 4562412"/>
              <a:gd name="connsiteX2" fmla="*/ 9780262 w 9845119"/>
              <a:gd name="connsiteY2" fmla="*/ 1307206 h 4562412"/>
              <a:gd name="connsiteX3" fmla="*/ 6965957 w 9845119"/>
              <a:gd name="connsiteY3" fmla="*/ 4110827 h 4562412"/>
              <a:gd name="connsiteX4" fmla="*/ 4997533 w 9845119"/>
              <a:gd name="connsiteY4" fmla="*/ 2614412 h 4562412"/>
              <a:gd name="connsiteX5" fmla="*/ 214804 w 9845119"/>
              <a:gd name="connsiteY5" fmla="*/ 1307206 h 4562412"/>
              <a:gd name="connsiteX0" fmla="*/ 259010 w 9889325"/>
              <a:gd name="connsiteY0" fmla="*/ 1307206 h 4562412"/>
              <a:gd name="connsiteX1" fmla="*/ 5041739 w 9889325"/>
              <a:gd name="connsiteY1" fmla="*/ 0 h 4562412"/>
              <a:gd name="connsiteX2" fmla="*/ 9824468 w 9889325"/>
              <a:gd name="connsiteY2" fmla="*/ 1307206 h 4562412"/>
              <a:gd name="connsiteX3" fmla="*/ 7010163 w 9889325"/>
              <a:gd name="connsiteY3" fmla="*/ 4110827 h 4562412"/>
              <a:gd name="connsiteX4" fmla="*/ 5041739 w 9889325"/>
              <a:gd name="connsiteY4" fmla="*/ 2614412 h 4562412"/>
              <a:gd name="connsiteX5" fmla="*/ 259010 w 9889325"/>
              <a:gd name="connsiteY5" fmla="*/ 1307206 h 456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89325" h="4562412">
                <a:moveTo>
                  <a:pt x="259010" y="1307206"/>
                </a:moveTo>
                <a:cubicBezTo>
                  <a:pt x="-964484" y="186010"/>
                  <a:pt x="2400311" y="0"/>
                  <a:pt x="5041739" y="0"/>
                </a:cubicBezTo>
                <a:cubicBezTo>
                  <a:pt x="7683167" y="0"/>
                  <a:pt x="9428460" y="928704"/>
                  <a:pt x="9824468" y="1307206"/>
                </a:cubicBezTo>
                <a:cubicBezTo>
                  <a:pt x="10220476" y="1685708"/>
                  <a:pt x="8743718" y="5931079"/>
                  <a:pt x="7010163" y="4110827"/>
                </a:cubicBezTo>
                <a:cubicBezTo>
                  <a:pt x="6080840" y="3138873"/>
                  <a:pt x="6166931" y="3081682"/>
                  <a:pt x="5041739" y="2614412"/>
                </a:cubicBezTo>
                <a:cubicBezTo>
                  <a:pt x="3916547" y="2147142"/>
                  <a:pt x="1482504" y="2428402"/>
                  <a:pt x="259010" y="1307206"/>
                </a:cubicBezTo>
                <a:close/>
              </a:path>
            </a:pathLst>
          </a:cu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BD0A6F-21B0-4094-A1AA-041A99E108F2}"/>
              </a:ext>
            </a:extLst>
          </p:cNvPr>
          <p:cNvCxnSpPr>
            <a:cxnSpLocks/>
          </p:cNvCxnSpPr>
          <p:nvPr/>
        </p:nvCxnSpPr>
        <p:spPr>
          <a:xfrm>
            <a:off x="3436883" y="-16339"/>
            <a:ext cx="11199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F8CA44-7276-4FF2-971B-AB3D5E3B4CCB}"/>
              </a:ext>
            </a:extLst>
          </p:cNvPr>
          <p:cNvCxnSpPr/>
          <p:nvPr/>
        </p:nvCxnSpPr>
        <p:spPr>
          <a:xfrm flipV="1">
            <a:off x="12205041" y="-667265"/>
            <a:ext cx="0" cy="483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B00BF7-D40F-467E-A6EC-487D38A5C14F}"/>
              </a:ext>
            </a:extLst>
          </p:cNvPr>
          <p:cNvSpPr txBox="1"/>
          <p:nvPr/>
        </p:nvSpPr>
        <p:spPr>
          <a:xfrm>
            <a:off x="6418691" y="3969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773122-CD8C-49FE-B5B8-30810E44D337}"/>
              </a:ext>
            </a:extLst>
          </p:cNvPr>
          <p:cNvSpPr txBox="1"/>
          <p:nvPr/>
        </p:nvSpPr>
        <p:spPr>
          <a:xfrm>
            <a:off x="7751848" y="39694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ABOUT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43AE0B-39ED-4C54-9B4D-ACCD4D7FC2F5}"/>
              </a:ext>
            </a:extLst>
          </p:cNvPr>
          <p:cNvSpPr txBox="1"/>
          <p:nvPr/>
        </p:nvSpPr>
        <p:spPr>
          <a:xfrm>
            <a:off x="9149125" y="396949"/>
            <a:ext cx="95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CLIENTS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96077-B937-4A73-8C36-342B721256F1}"/>
              </a:ext>
            </a:extLst>
          </p:cNvPr>
          <p:cNvSpPr txBox="1"/>
          <p:nvPr/>
        </p:nvSpPr>
        <p:spPr>
          <a:xfrm>
            <a:off x="10633413" y="396949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CONTACT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DB3D11-C758-439D-9947-79AB387A01AA}"/>
              </a:ext>
            </a:extLst>
          </p:cNvPr>
          <p:cNvCxnSpPr>
            <a:cxnSpLocks/>
          </p:cNvCxnSpPr>
          <p:nvPr/>
        </p:nvCxnSpPr>
        <p:spPr>
          <a:xfrm>
            <a:off x="6433976" y="819074"/>
            <a:ext cx="76964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3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5FC87B3-02A7-4FE5-A85A-287C922D09C5}"/>
              </a:ext>
            </a:extLst>
          </p:cNvPr>
          <p:cNvGrpSpPr/>
          <p:nvPr/>
        </p:nvGrpSpPr>
        <p:grpSpPr>
          <a:xfrm>
            <a:off x="6261268" y="2000089"/>
            <a:ext cx="3892658" cy="3431366"/>
            <a:chOff x="6261268" y="1725769"/>
            <a:chExt cx="3892658" cy="34313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9C9C61-E43A-4F16-ABB1-004764837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87" t="23392" r="46823" b="22441"/>
            <a:stretch/>
          </p:blipFill>
          <p:spPr>
            <a:xfrm>
              <a:off x="7946266" y="1725769"/>
              <a:ext cx="1481070" cy="34313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8162DC-0A3E-4364-9F70-9607BE288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10" t="24859" r="11306" b="21902"/>
            <a:stretch/>
          </p:blipFill>
          <p:spPr>
            <a:xfrm>
              <a:off x="9156879" y="2331076"/>
              <a:ext cx="997047" cy="216049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0A3622-E947-46D5-BDC6-14CAC34CE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4" t="27632" r="23612" b="19129"/>
            <a:stretch/>
          </p:blipFill>
          <p:spPr>
            <a:xfrm>
              <a:off x="7210550" y="2202288"/>
              <a:ext cx="997047" cy="216049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0552AA-C532-411D-B45F-0455FB508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23" t="31680" r="-1607" b="15081"/>
            <a:stretch/>
          </p:blipFill>
          <p:spPr>
            <a:xfrm>
              <a:off x="6261268" y="2724618"/>
              <a:ext cx="1079691" cy="233957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BDB497-860F-4BB0-A1E6-B502BD61F04E}"/>
              </a:ext>
            </a:extLst>
          </p:cNvPr>
          <p:cNvGrpSpPr/>
          <p:nvPr/>
        </p:nvGrpSpPr>
        <p:grpSpPr>
          <a:xfrm>
            <a:off x="1571221" y="3783686"/>
            <a:ext cx="3311291" cy="1028856"/>
            <a:chOff x="1571221" y="3783686"/>
            <a:chExt cx="3311291" cy="10288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3789A-3311-4FBC-AEFA-B272CC150B59}"/>
                </a:ext>
              </a:extLst>
            </p:cNvPr>
            <p:cNvSpPr txBox="1"/>
            <p:nvPr/>
          </p:nvSpPr>
          <p:spPr>
            <a:xfrm>
              <a:off x="1596981" y="3783686"/>
              <a:ext cx="29745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000" dirty="0"/>
                <a:t>ACE CAREERS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9A2BEC-1351-40F1-93A4-26A6C5731BC3}"/>
                </a:ext>
              </a:extLst>
            </p:cNvPr>
            <p:cNvSpPr txBox="1"/>
            <p:nvPr/>
          </p:nvSpPr>
          <p:spPr>
            <a:xfrm>
              <a:off x="1571221" y="4443210"/>
              <a:ext cx="3311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HR CONSULTING | RECRUITMENT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6C3D83D-97E9-4B2F-9C82-5930EB891B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6" r="21929"/>
          <a:stretch/>
        </p:blipFill>
        <p:spPr>
          <a:xfrm>
            <a:off x="3532909" y="2268"/>
            <a:ext cx="8659091" cy="41183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9799A2-6569-4B91-B627-81979A0D7568}"/>
              </a:ext>
            </a:extLst>
          </p:cNvPr>
          <p:cNvSpPr txBox="1"/>
          <p:nvPr/>
        </p:nvSpPr>
        <p:spPr>
          <a:xfrm>
            <a:off x="6418691" y="3969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HOME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F88A0F-0D0A-48B0-B4AC-5BAD5FE4C4B7}"/>
              </a:ext>
            </a:extLst>
          </p:cNvPr>
          <p:cNvSpPr txBox="1"/>
          <p:nvPr/>
        </p:nvSpPr>
        <p:spPr>
          <a:xfrm>
            <a:off x="7751848" y="39694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ABOUT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A875E-01DC-412D-906D-B398E5868FD9}"/>
              </a:ext>
            </a:extLst>
          </p:cNvPr>
          <p:cNvSpPr txBox="1"/>
          <p:nvPr/>
        </p:nvSpPr>
        <p:spPr>
          <a:xfrm>
            <a:off x="9149125" y="396949"/>
            <a:ext cx="95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CLIENTS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2044CA-E19F-498E-9018-86E5811DBDF2}"/>
              </a:ext>
            </a:extLst>
          </p:cNvPr>
          <p:cNvSpPr txBox="1"/>
          <p:nvPr/>
        </p:nvSpPr>
        <p:spPr>
          <a:xfrm>
            <a:off x="10633413" y="396949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CONTACT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AD65F6-9860-4648-8CF8-65829C733876}"/>
              </a:ext>
            </a:extLst>
          </p:cNvPr>
          <p:cNvCxnSpPr>
            <a:cxnSpLocks/>
          </p:cNvCxnSpPr>
          <p:nvPr/>
        </p:nvCxnSpPr>
        <p:spPr>
          <a:xfrm>
            <a:off x="6433976" y="819074"/>
            <a:ext cx="76964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4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25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Prithvi Anand</dc:creator>
  <cp:lastModifiedBy>Prithvi Anand</cp:lastModifiedBy>
  <cp:revision>9</cp:revision>
  <dcterms:created xsi:type="dcterms:W3CDTF">2018-07-13T04:05:43Z</dcterms:created>
  <dcterms:modified xsi:type="dcterms:W3CDTF">2018-07-13T05:52:26Z</dcterms:modified>
</cp:coreProperties>
</file>