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E29B-2847-425F-A1FF-39818843D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BA3ED-554F-448B-872F-291220F65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8906-B03C-4A79-B0F1-D0B78195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623-325E-4EDB-B7C4-F773C7BE0F44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6578-2509-4A88-BA9D-A077A821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C34C-1579-4E4A-A590-17830272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5B0-6030-4914-9B54-358181AA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0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655-E539-42C7-9C9C-4D5F4BCC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89160-92C0-4864-B09B-A047DED84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0009-9D69-4215-8531-EEC8220C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623-325E-4EDB-B7C4-F773C7BE0F44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C04F2-200C-4B2D-BFF8-72773E26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173E-0EB8-498D-9AD3-80E583F6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5B0-6030-4914-9B54-358181AA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22D20-8895-4400-9B8A-565F8C685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3AF78-5250-458D-8F58-845E518D3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EC35-1F45-42BC-8493-C134C200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623-325E-4EDB-B7C4-F773C7BE0F44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DD3CE-42A9-49CB-A72E-3028CEBF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F3660-0131-4A51-A77E-D295699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5B0-6030-4914-9B54-358181AA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73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6DF4-2160-4F81-873C-F4466D92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2DEA1-6730-48FA-8F0C-0E73700D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2A02-169D-4447-85BB-DF7A46E5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623-325E-4EDB-B7C4-F773C7BE0F44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FDA2-431F-41FE-8096-009C3F4A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7EF1-A60D-46A8-B73A-C66928AC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5B0-6030-4914-9B54-358181AA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7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1DED-D1A6-4512-A3BC-0D9BA798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CDCB3-B5BC-4ECF-BC17-9F8FEEB8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C98-10DB-4AD6-8FF5-F5DD4BF7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623-325E-4EDB-B7C4-F773C7BE0F44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9AD9-B1B6-48C5-9F55-4C455185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A6440-0DE5-49FA-99DD-F0DB2E45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5B0-6030-4914-9B54-358181AA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6C91-28D0-41C3-AC86-090F6A9E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5598-B03C-4334-8D54-5EB08A1F7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634F0-5EBC-4978-8116-E9C35340A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8A4DA-3CC5-4257-A6ED-E16317CC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623-325E-4EDB-B7C4-F773C7BE0F44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C092B-DB3A-45BF-903E-EF4A7071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356A4-DDF0-4238-A9C5-89CBEC39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5B0-6030-4914-9B54-358181AA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31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C1A7-43D3-414A-9554-73D78934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1A7A7-02E1-437C-950E-D4ED43B3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A5AA2-E068-4889-815A-7A416AB3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9400E-9A47-4D38-864C-95627E90E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B1B03-5DE6-4181-A47D-4FDE53A1E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321B9-3B5F-452E-A594-87C2258B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623-325E-4EDB-B7C4-F773C7BE0F44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52BDB-27C0-4648-ABA7-4BA95E50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2468C-7144-4EA6-835A-F502B2E0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5B0-6030-4914-9B54-358181AA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6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9094-98A7-4046-95F9-B30CA8A9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56768-8C12-49A8-BFD0-82D326D6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623-325E-4EDB-B7C4-F773C7BE0F44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8BF20-A70E-491E-A3A4-268696D3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17EB6-85F4-41EC-8A38-6E3BC627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5B0-6030-4914-9B54-358181AA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B50FC-FCED-404A-A6F8-F7F6D81E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623-325E-4EDB-B7C4-F773C7BE0F44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094A8-8091-4167-AD9B-6841E654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E2CB-74AC-4379-8AAB-8ED5FF7B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5B0-6030-4914-9B54-358181AA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73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CC6E-9B8A-41DE-8A59-04866FB5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3D8B2-7DD9-4905-8B7E-5038A216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9EE3B-07DC-4CE4-AD50-ED6EA5BFA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C00E1-F4A8-4360-B50F-EDB65946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623-325E-4EDB-B7C4-F773C7BE0F44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F200C-BC79-4B70-96B8-B41EF77C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641-16BA-4E9E-9C43-1F74B33A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5B0-6030-4914-9B54-358181AA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4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A7E1-AAC6-4017-90BD-3EE34DAC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9657F-4D52-491E-B79B-95453BB59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3AB29-9916-4611-830C-0D428198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4D20B-5395-49E2-816A-7F5BFAB2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623-325E-4EDB-B7C4-F773C7BE0F44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F741E-D066-4E2E-9BBC-EF654DF1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EDC0F-B742-43B4-B196-C103FCEE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5B0-6030-4914-9B54-358181AA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1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DA780-F756-4D32-9FC8-1CD17440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E2367-FCF6-4F4B-82F9-234CAF41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AD301-B098-45D2-BB67-2FCCD6E85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6C623-325E-4EDB-B7C4-F773C7BE0F44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A7C37-0D63-4CAB-9601-934CF9D4B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C72B-6CBD-430E-B87D-3023C1C5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5B0-6030-4914-9B54-358181AA2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7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25913ED-8354-40FB-B973-66889D61339D}"/>
              </a:ext>
            </a:extLst>
          </p:cNvPr>
          <p:cNvGrpSpPr/>
          <p:nvPr/>
        </p:nvGrpSpPr>
        <p:grpSpPr>
          <a:xfrm>
            <a:off x="3748892" y="824248"/>
            <a:ext cx="2315917" cy="3384718"/>
            <a:chOff x="3748892" y="824248"/>
            <a:chExt cx="2315917" cy="3384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7B4BD7-1E82-4DFD-9443-792FAE4BB300}"/>
                </a:ext>
              </a:extLst>
            </p:cNvPr>
            <p:cNvSpPr/>
            <p:nvPr/>
          </p:nvSpPr>
          <p:spPr>
            <a:xfrm>
              <a:off x="4596618" y="824248"/>
              <a:ext cx="1468191" cy="146819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>
              <a:softEdge rad="635000"/>
            </a:effectLst>
            <a:scene3d>
              <a:camera prst="orthographicFront">
                <a:rot lat="18058081" lon="18181685" rev="3554622"/>
              </a:camera>
              <a:lightRig rig="threePt" dir="t"/>
            </a:scene3d>
            <a:sp3d extrusionH="2540000">
              <a:bevelT w="635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77AC3C-7396-416B-B5A6-30EC9D77AD62}"/>
                </a:ext>
              </a:extLst>
            </p:cNvPr>
            <p:cNvSpPr/>
            <p:nvPr/>
          </p:nvSpPr>
          <p:spPr>
            <a:xfrm>
              <a:off x="4172755" y="1786946"/>
              <a:ext cx="1468191" cy="146819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softEdge rad="635000"/>
            </a:effectLst>
            <a:scene3d>
              <a:camera prst="orthographicFront">
                <a:rot lat="18058081" lon="18181685" rev="3554622"/>
              </a:camera>
              <a:lightRig rig="threePt" dir="t"/>
            </a:scene3d>
            <a:sp3d extrusionH="1587500">
              <a:bevelT w="635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2F0851-FE7C-4F3E-BDDA-7B3B6BB5C8E4}"/>
                </a:ext>
              </a:extLst>
            </p:cNvPr>
            <p:cNvSpPr/>
            <p:nvPr/>
          </p:nvSpPr>
          <p:spPr>
            <a:xfrm>
              <a:off x="3748892" y="2740775"/>
              <a:ext cx="1468191" cy="146819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softEdge rad="635000"/>
            </a:effectLst>
            <a:scene3d>
              <a:camera prst="orthographicFront">
                <a:rot lat="18058081" lon="18181685" rev="3554622"/>
              </a:camera>
              <a:lightRig rig="threePt" dir="t"/>
            </a:scene3d>
            <a:sp3d extrusionH="635000">
              <a:bevelT w="635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8387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Prithvi Anand</dc:creator>
  <cp:lastModifiedBy>Prithvi Anand</cp:lastModifiedBy>
  <cp:revision>1</cp:revision>
  <dcterms:created xsi:type="dcterms:W3CDTF">2018-07-13T03:47:58Z</dcterms:created>
  <dcterms:modified xsi:type="dcterms:W3CDTF">2018-07-13T03:49:56Z</dcterms:modified>
</cp:coreProperties>
</file>