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63" r:id="rId4"/>
    <p:sldId id="266"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44"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dirty="0"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8C06D5-7396-4DAA-A756-5B3A3B916A8F}" type="datetimeFigureOut">
              <a:rPr lang="en-IN" smtClean="0"/>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577116432"/>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8C06D5-7396-4DAA-A756-5B3A3B916A8F}" type="datetimeFigureOut">
              <a:rPr lang="en-IN" smtClean="0"/>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25615231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8C06D5-7396-4DAA-A756-5B3A3B916A8F}" type="datetimeFigureOut">
              <a:rPr lang="en-IN" smtClean="0"/>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34956337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8C06D5-7396-4DAA-A756-5B3A3B916A8F}" type="datetimeFigureOut">
              <a:rPr lang="en-IN" smtClean="0"/>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25014693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4000"/>
            </a:lvl1pPr>
          </a:lstStyle>
          <a:p>
            <a:r>
              <a:rPr lang="en-US" dirty="0" smtClean="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8C06D5-7396-4DAA-A756-5B3A3B916A8F}" type="datetimeFigureOut">
              <a:rPr lang="en-IN" smtClean="0"/>
              <a:t>15-08-2020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1028338921"/>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412776"/>
            <a:ext cx="5181600" cy="4764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412776"/>
            <a:ext cx="5181600" cy="4764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8C06D5-7396-4DAA-A756-5B3A3B916A8F}" type="datetimeFigureOut">
              <a:rPr lang="en-IN" smtClean="0"/>
              <a:t>15-08-2020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28378149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00000"/>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42764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42764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8C06D5-7396-4DAA-A756-5B3A3B916A8F}" type="datetimeFigureOut">
              <a:rPr lang="en-IN" smtClean="0"/>
              <a:t>15-08-2020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24633061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8C06D5-7396-4DAA-A756-5B3A3B916A8F}" type="datetimeFigureOut">
              <a:rPr lang="en-IN" smtClean="0"/>
              <a:t>15-08-2020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42637099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C06D5-7396-4DAA-A756-5B3A3B916A8F}" type="datetimeFigureOut">
              <a:rPr lang="en-IN" smtClean="0"/>
              <a:t>15-08-2020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3953614629"/>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dirty="0" smtClean="0"/>
              <a:t>Click to edit Master title style</a:t>
            </a:r>
            <a:endParaRPr lang="en-IN" dirty="0"/>
          </a:p>
        </p:txBody>
      </p:sp>
      <p:sp>
        <p:nvSpPr>
          <p:cNvPr id="3" name="Content Placeholder 2"/>
          <p:cNvSpPr>
            <a:spLocks noGrp="1"/>
          </p:cNvSpPr>
          <p:nvPr>
            <p:ph idx="1"/>
          </p:nvPr>
        </p:nvSpPr>
        <p:spPr>
          <a:xfrm>
            <a:off x="4871864" y="457201"/>
            <a:ext cx="6483524"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p>
        </p:txBody>
      </p:sp>
      <p:sp>
        <p:nvSpPr>
          <p:cNvPr id="5" name="Date Placeholder 4"/>
          <p:cNvSpPr>
            <a:spLocks noGrp="1"/>
          </p:cNvSpPr>
          <p:nvPr>
            <p:ph type="dt" sz="half" idx="10"/>
          </p:nvPr>
        </p:nvSpPr>
        <p:spPr/>
        <p:txBody>
          <a:bodyPr/>
          <a:lstStyle/>
          <a:p>
            <a:fld id="{6A8C06D5-7396-4DAA-A756-5B3A3B916A8F}" type="datetimeFigureOut">
              <a:rPr lang="en-IN" smtClean="0"/>
              <a:t>15-08-2020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2394003209"/>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59632"/>
          </a:xfrm>
        </p:spPr>
        <p:txBody>
          <a:bodyPr anchor="ctr"/>
          <a:lstStyle>
            <a:lvl1pPr>
              <a:defRPr sz="3200"/>
            </a:lvl1pPr>
          </a:lstStyle>
          <a:p>
            <a:r>
              <a:rPr lang="en-US" dirty="0" smtClean="0"/>
              <a:t>Click to edit Master title style</a:t>
            </a:r>
            <a:endParaRPr lang="en-IN" dirty="0"/>
          </a:p>
        </p:txBody>
      </p:sp>
      <p:sp>
        <p:nvSpPr>
          <p:cNvPr id="3" name="Picture Placeholder 2"/>
          <p:cNvSpPr>
            <a:spLocks noGrp="1"/>
          </p:cNvSpPr>
          <p:nvPr>
            <p:ph type="pic" idx="1"/>
          </p:nvPr>
        </p:nvSpPr>
        <p:spPr>
          <a:xfrm>
            <a:off x="4871865" y="457201"/>
            <a:ext cx="6483524" cy="540385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normAutofit/>
          </a:bodyPr>
          <a:lstStyle>
            <a:lvl1pPr marL="342900" indent="-342900">
              <a:buFont typeface="Arial" panose="020B0604020202020204" pitchFamily="34" charset="0"/>
              <a:buChar char="•"/>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p>
        </p:txBody>
      </p:sp>
      <p:sp>
        <p:nvSpPr>
          <p:cNvPr id="5" name="Date Placeholder 4"/>
          <p:cNvSpPr>
            <a:spLocks noGrp="1"/>
          </p:cNvSpPr>
          <p:nvPr>
            <p:ph type="dt" sz="half" idx="10"/>
          </p:nvPr>
        </p:nvSpPr>
        <p:spPr/>
        <p:txBody>
          <a:bodyPr/>
          <a:lstStyle/>
          <a:p>
            <a:fld id="{6A8C06D5-7396-4DAA-A756-5B3A3B916A8F}" type="datetimeFigureOut">
              <a:rPr lang="en-IN" smtClean="0"/>
              <a:t>15-08-2020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B591DE-471D-4074-A3D9-A69DBEDDBE65}" type="slidenum">
              <a:rPr lang="en-IN" smtClean="0"/>
              <a:t>‹#›</a:t>
            </a:fld>
            <a:endParaRPr lang="en-IN"/>
          </a:p>
        </p:txBody>
      </p:sp>
    </p:spTree>
    <p:extLst>
      <p:ext uri="{BB962C8B-B14F-4D97-AF65-F5344CB8AC3E}">
        <p14:creationId xmlns:p14="http://schemas.microsoft.com/office/powerpoint/2010/main" val="23638995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0000"/>
          </a:xfrm>
          <a:prstGeom prst="rect">
            <a:avLst/>
          </a:prstGeom>
        </p:spPr>
        <p:txBody>
          <a:bodyPr vert="horz" lIns="91440" tIns="45720" rIns="91440" bIns="45720"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838200" y="1484784"/>
            <a:ext cx="10515600" cy="4692179"/>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C06D5-7396-4DAA-A756-5B3A3B916A8F}" type="datetimeFigureOut">
              <a:rPr lang="en-IN" smtClean="0"/>
              <a:t>15-08-2020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591DE-471D-4074-A3D9-A69DBEDDBE65}" type="slidenum">
              <a:rPr lang="en-IN" smtClean="0"/>
              <a:t>‹#›</a:t>
            </a:fld>
            <a:endParaRPr lang="en-IN"/>
          </a:p>
        </p:txBody>
      </p:sp>
    </p:spTree>
    <p:extLst>
      <p:ext uri="{BB962C8B-B14F-4D97-AF65-F5344CB8AC3E}">
        <p14:creationId xmlns:p14="http://schemas.microsoft.com/office/powerpoint/2010/main" val="3240864384"/>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Cambria" panose="02040503050406030204" pitchFamily="18"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1"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i="1"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i="1"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i="1"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i="1"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Analysis of restaurants in Bangalore</a:t>
            </a:r>
            <a:endParaRPr lang="en-IN" dirty="0"/>
          </a:p>
        </p:txBody>
      </p:sp>
      <p:sp>
        <p:nvSpPr>
          <p:cNvPr id="3" name="Subtitle 2"/>
          <p:cNvSpPr>
            <a:spLocks noGrp="1"/>
          </p:cNvSpPr>
          <p:nvPr>
            <p:ph type="subTitle" idx="1"/>
          </p:nvPr>
        </p:nvSpPr>
        <p:spPr/>
        <p:txBody>
          <a:bodyPr>
            <a:normAutofit/>
          </a:bodyPr>
          <a:lstStyle/>
          <a:p>
            <a:r>
              <a:rPr lang="en-IN" dirty="0" smtClean="0"/>
              <a:t>To get insight into the restaurant business in Bangalore and to help new entrepreneurs decision making. </a:t>
            </a:r>
            <a:endParaRPr lang="en-IN" dirty="0"/>
          </a:p>
        </p:txBody>
      </p:sp>
    </p:spTree>
    <p:extLst>
      <p:ext uri="{BB962C8B-B14F-4D97-AF65-F5344CB8AC3E}">
        <p14:creationId xmlns:p14="http://schemas.microsoft.com/office/powerpoint/2010/main" val="325341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Bangalore is the capital city of </a:t>
            </a:r>
            <a:r>
              <a:rPr lang="en-IN" dirty="0" smtClean="0"/>
              <a:t>Karnataka, India. </a:t>
            </a:r>
            <a:r>
              <a:rPr lang="en-IN" dirty="0"/>
              <a:t>One of the densely populated cities in India, there is huge opportunity for restaurants. But opening a restaurants needs a lot of planning. It is finally the customer who sustain the business. hence analysis of an existing data can bring out many factors, such as what item is popular in a locality, average price for food, etc. </a:t>
            </a:r>
            <a:endParaRPr lang="en-IN" dirty="0" smtClean="0"/>
          </a:p>
          <a:p>
            <a:r>
              <a:rPr lang="en-IN" dirty="0" smtClean="0"/>
              <a:t>Following </a:t>
            </a:r>
            <a:r>
              <a:rPr lang="en-IN" dirty="0"/>
              <a:t>are few considerations to be taken into account while opening a restaurant .</a:t>
            </a:r>
          </a:p>
          <a:p>
            <a:pPr lvl="1"/>
            <a:r>
              <a:rPr lang="en-IN" dirty="0"/>
              <a:t>Ideal location - based on density of population and type. </a:t>
            </a:r>
          </a:p>
          <a:p>
            <a:pPr lvl="1"/>
            <a:r>
              <a:rPr lang="en-IN" dirty="0"/>
              <a:t>Type of </a:t>
            </a:r>
            <a:r>
              <a:rPr lang="en-IN" dirty="0" smtClean="0"/>
              <a:t>restaurant – North Indian, south Indian, Chinese, Café, bakery, </a:t>
            </a:r>
            <a:r>
              <a:rPr lang="en-IN" dirty="0" err="1" smtClean="0"/>
              <a:t>etc</a:t>
            </a:r>
            <a:endParaRPr lang="en-IN" dirty="0"/>
          </a:p>
          <a:p>
            <a:pPr lvl="1"/>
            <a:r>
              <a:rPr lang="en-IN" dirty="0"/>
              <a:t>Target customers - richness, if they are ready to pay more</a:t>
            </a:r>
          </a:p>
          <a:p>
            <a:pPr lvl="1"/>
            <a:r>
              <a:rPr lang="en-IN" dirty="0"/>
              <a:t>Competition - </a:t>
            </a:r>
            <a:r>
              <a:rPr lang="en-IN" dirty="0" smtClean="0"/>
              <a:t>existing </a:t>
            </a:r>
            <a:r>
              <a:rPr lang="en-IN" dirty="0"/>
              <a:t>business and their performance parameters</a:t>
            </a:r>
          </a:p>
          <a:p>
            <a:pPr lvl="1"/>
            <a:r>
              <a:rPr lang="en-IN" dirty="0"/>
              <a:t>Operating hours - what time or day of the week the people visit restaurants most often?</a:t>
            </a:r>
          </a:p>
          <a:p>
            <a:pPr lvl="1"/>
            <a:r>
              <a:rPr lang="en-IN" dirty="0"/>
              <a:t>Size of restaurant - It should be small restaurant of few tables or large one?</a:t>
            </a:r>
          </a:p>
          <a:p>
            <a:pPr lvl="1"/>
            <a:r>
              <a:rPr lang="en-IN" dirty="0"/>
              <a:t>Uniqueness - what makes the difference from other restaurants</a:t>
            </a:r>
            <a:r>
              <a:rPr lang="en-IN" dirty="0" smtClean="0"/>
              <a:t>?</a:t>
            </a:r>
          </a:p>
          <a:p>
            <a:r>
              <a:rPr lang="en-IN" dirty="0" smtClean="0"/>
              <a:t>Apart from these there are several things like finance, policies, legal aspects.</a:t>
            </a:r>
          </a:p>
          <a:p>
            <a:pPr marL="0" indent="0">
              <a:buNone/>
            </a:pPr>
            <a:endParaRPr lang="en-IN" dirty="0"/>
          </a:p>
        </p:txBody>
      </p:sp>
    </p:spTree>
    <p:extLst>
      <p:ext uri="{BB962C8B-B14F-4D97-AF65-F5344CB8AC3E}">
        <p14:creationId xmlns:p14="http://schemas.microsoft.com/office/powerpoint/2010/main" val="1817840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business problem</a:t>
            </a:r>
            <a:endParaRPr lang="en-IN" dirty="0"/>
          </a:p>
        </p:txBody>
      </p:sp>
      <p:sp>
        <p:nvSpPr>
          <p:cNvPr id="3" name="Content Placeholder 2"/>
          <p:cNvSpPr>
            <a:spLocks noGrp="1"/>
          </p:cNvSpPr>
          <p:nvPr>
            <p:ph idx="1"/>
          </p:nvPr>
        </p:nvSpPr>
        <p:spPr/>
        <p:txBody>
          <a:bodyPr/>
          <a:lstStyle/>
          <a:p>
            <a:r>
              <a:rPr lang="en-IN" dirty="0" smtClean="0"/>
              <a:t>Let us try to address the following questions</a:t>
            </a:r>
          </a:p>
          <a:p>
            <a:pPr lvl="1"/>
            <a:r>
              <a:rPr lang="en-IN" dirty="0" smtClean="0"/>
              <a:t>Which is the ideal location in Bangalore for a south Indian restaurant?</a:t>
            </a:r>
          </a:p>
          <a:p>
            <a:pPr lvl="1"/>
            <a:r>
              <a:rPr lang="en-IN" dirty="0" smtClean="0"/>
              <a:t>What is the menu should be included? What price should be fixed for items?</a:t>
            </a:r>
          </a:p>
          <a:p>
            <a:pPr lvl="1"/>
            <a:r>
              <a:rPr lang="en-IN" dirty="0" smtClean="0"/>
              <a:t>Who are the biggest competitors? </a:t>
            </a:r>
          </a:p>
          <a:p>
            <a:pPr lvl="1"/>
            <a:r>
              <a:rPr lang="en-IN" dirty="0" smtClean="0"/>
              <a:t>What should be the seating capacity? How big should be restaurant?</a:t>
            </a:r>
          </a:p>
          <a:p>
            <a:endParaRPr lang="en-IN" dirty="0"/>
          </a:p>
        </p:txBody>
      </p:sp>
    </p:spTree>
    <p:extLst>
      <p:ext uri="{BB962C8B-B14F-4D97-AF65-F5344CB8AC3E}">
        <p14:creationId xmlns:p14="http://schemas.microsoft.com/office/powerpoint/2010/main" val="3220532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IN" sz="4400" dirty="0" smtClean="0"/>
              <a:t>Data</a:t>
            </a:r>
            <a:endParaRPr lang="en-IN" dirty="0"/>
          </a:p>
        </p:txBody>
      </p:sp>
      <p:sp>
        <p:nvSpPr>
          <p:cNvPr id="10" name="Text Placeholder 9"/>
          <p:cNvSpPr>
            <a:spLocks noGrp="1"/>
          </p:cNvSpPr>
          <p:nvPr>
            <p:ph type="body" sz="half" idx="2"/>
          </p:nvPr>
        </p:nvSpPr>
        <p:spPr>
          <a:xfrm>
            <a:off x="839788" y="2057400"/>
            <a:ext cx="4473357" cy="4471580"/>
          </a:xfrm>
        </p:spPr>
        <p:txBody>
          <a:bodyPr>
            <a:noAutofit/>
          </a:bodyPr>
          <a:lstStyle/>
          <a:p>
            <a:r>
              <a:rPr lang="en-IN" sz="2400" dirty="0" smtClean="0"/>
              <a:t>In this analysis I will use the data provided by Zomato published on the </a:t>
            </a:r>
            <a:r>
              <a:rPr lang="en-IN" sz="2400" dirty="0" err="1" smtClean="0"/>
              <a:t>Kaggle</a:t>
            </a:r>
            <a:r>
              <a:rPr lang="en-IN" sz="2400" dirty="0" smtClean="0"/>
              <a:t> website. Following information can be obtained from the CSV file</a:t>
            </a:r>
          </a:p>
          <a:p>
            <a:pPr lvl="1"/>
            <a:r>
              <a:rPr lang="en-IN" sz="2000" dirty="0" smtClean="0"/>
              <a:t>Name, address, </a:t>
            </a:r>
            <a:r>
              <a:rPr lang="en-IN" sz="2000" dirty="0" err="1" smtClean="0"/>
              <a:t>url</a:t>
            </a:r>
            <a:r>
              <a:rPr lang="en-IN" sz="2000" dirty="0" smtClean="0"/>
              <a:t>, phone </a:t>
            </a:r>
          </a:p>
          <a:p>
            <a:pPr lvl="1"/>
            <a:r>
              <a:rPr lang="en-IN" sz="2000" dirty="0" smtClean="0"/>
              <a:t>Location, Type [ 2 sets found]</a:t>
            </a:r>
          </a:p>
          <a:p>
            <a:pPr lvl="1"/>
            <a:r>
              <a:rPr lang="en-IN" sz="2000" dirty="0" smtClean="0"/>
              <a:t>Rating, Votes</a:t>
            </a:r>
          </a:p>
          <a:p>
            <a:pPr lvl="1"/>
            <a:r>
              <a:rPr lang="en-IN" sz="2000" dirty="0" smtClean="0"/>
              <a:t>Cost for two</a:t>
            </a:r>
          </a:p>
          <a:p>
            <a:pPr lvl="1"/>
            <a:r>
              <a:rPr lang="en-IN" sz="2000" dirty="0" smtClean="0"/>
              <a:t>Online table booking and ordering facilities</a:t>
            </a:r>
          </a:p>
          <a:p>
            <a:pPr lvl="1"/>
            <a:r>
              <a:rPr lang="en-IN" sz="2000" dirty="0" smtClean="0"/>
              <a:t>Cuisines</a:t>
            </a:r>
            <a:r>
              <a:rPr lang="en-IN" sz="2000" b="1" dirty="0" smtClean="0"/>
              <a:t>, </a:t>
            </a:r>
            <a:r>
              <a:rPr lang="en-IN" sz="2000" dirty="0" smtClean="0"/>
              <a:t>dishes liked</a:t>
            </a:r>
          </a:p>
        </p:txBody>
      </p:sp>
      <p:pic>
        <p:nvPicPr>
          <p:cNvPr id="16" name="Picture Placeholder 15"/>
          <p:cNvPicPr>
            <a:picLocks noGrp="1" noChangeAspect="1"/>
          </p:cNvPicPr>
          <p:nvPr>
            <p:ph type="pic" idx="1"/>
          </p:nvPr>
        </p:nvPicPr>
        <p:blipFill>
          <a:blip r:embed="rId2"/>
          <a:stretch>
            <a:fillRect/>
          </a:stretch>
        </p:blipFill>
        <p:spPr>
          <a:xfrm>
            <a:off x="6078339" y="457200"/>
            <a:ext cx="5577856" cy="5569966"/>
          </a:xfrm>
          <a:prstGeom prst="rect">
            <a:avLst/>
          </a:prstGeom>
        </p:spPr>
      </p:pic>
      <p:sp>
        <p:nvSpPr>
          <p:cNvPr id="17" name="Rectangle 16"/>
          <p:cNvSpPr/>
          <p:nvPr/>
        </p:nvSpPr>
        <p:spPr>
          <a:xfrm>
            <a:off x="7221338" y="6128870"/>
            <a:ext cx="4136473" cy="400110"/>
          </a:xfrm>
          <a:prstGeom prst="rect">
            <a:avLst/>
          </a:prstGeom>
        </p:spPr>
        <p:txBody>
          <a:bodyPr wrap="square">
            <a:spAutoFit/>
          </a:bodyPr>
          <a:lstStyle/>
          <a:p>
            <a:r>
              <a:rPr lang="en-IN" sz="2000" dirty="0" smtClean="0"/>
              <a:t>Data: </a:t>
            </a:r>
            <a:r>
              <a:rPr lang="en-IN" sz="2000" dirty="0" err="1" smtClean="0">
                <a:hlinkClick r:id="rId3"/>
              </a:rPr>
              <a:t>Kaggle</a:t>
            </a:r>
            <a:r>
              <a:rPr lang="en-IN" sz="2000" dirty="0" smtClean="0">
                <a:hlinkClick r:id="rId3"/>
              </a:rPr>
              <a:t> Zomato data Bangalore</a:t>
            </a:r>
            <a:r>
              <a:rPr lang="en-IN" sz="2000" dirty="0" smtClean="0"/>
              <a:t>  </a:t>
            </a:r>
            <a:endParaRPr lang="en-IN" sz="2000" dirty="0"/>
          </a:p>
        </p:txBody>
      </p:sp>
    </p:spTree>
    <p:extLst>
      <p:ext uri="{BB962C8B-B14F-4D97-AF65-F5344CB8AC3E}">
        <p14:creationId xmlns:p14="http://schemas.microsoft.com/office/powerpoint/2010/main" val="1214898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a:t>
            </a:r>
            <a:endParaRPr lang="en-IN" dirty="0"/>
          </a:p>
        </p:txBody>
      </p:sp>
      <p:sp>
        <p:nvSpPr>
          <p:cNvPr id="3" name="Content Placeholder 2"/>
          <p:cNvSpPr>
            <a:spLocks noGrp="1"/>
          </p:cNvSpPr>
          <p:nvPr>
            <p:ph idx="1"/>
          </p:nvPr>
        </p:nvSpPr>
        <p:spPr/>
        <p:txBody>
          <a:bodyPr>
            <a:normAutofit/>
          </a:bodyPr>
          <a:lstStyle/>
          <a:p>
            <a:r>
              <a:rPr lang="en-IN" dirty="0" smtClean="0"/>
              <a:t>Several fields in the data are incomplete. We will analyse with the best of data available. Further the dataset may not cover all the restaurants in Bangalore, few many not have registered on Zomato.</a:t>
            </a:r>
          </a:p>
          <a:p>
            <a:r>
              <a:rPr lang="en-IN" dirty="0" smtClean="0"/>
              <a:t>Data Wrangling: Rename few columns, delete the non-important columns, Format the data. </a:t>
            </a:r>
          </a:p>
          <a:p>
            <a:r>
              <a:rPr lang="en-IN" dirty="0" smtClean="0"/>
              <a:t>There is no coordinate data available in CSV. However we will fetch it using </a:t>
            </a:r>
            <a:r>
              <a:rPr lang="en-IN" dirty="0" err="1" smtClean="0"/>
              <a:t>geopy</a:t>
            </a:r>
            <a:endParaRPr lang="en-IN" dirty="0" smtClean="0"/>
          </a:p>
          <a:p>
            <a:r>
              <a:rPr lang="en-IN" dirty="0" smtClean="0"/>
              <a:t>We will import the folium leaflet maps to create informative visualisations in the maps</a:t>
            </a:r>
          </a:p>
          <a:p>
            <a:endParaRPr lang="en-IN" dirty="0"/>
          </a:p>
          <a:p>
            <a:endParaRPr lang="en-IN" dirty="0" smtClean="0"/>
          </a:p>
        </p:txBody>
      </p:sp>
    </p:spTree>
    <p:extLst>
      <p:ext uri="{BB962C8B-B14F-4D97-AF65-F5344CB8AC3E}">
        <p14:creationId xmlns:p14="http://schemas.microsoft.com/office/powerpoint/2010/main" val="102384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r>
              <a:rPr lang="en-IN" dirty="0" smtClean="0"/>
              <a:t>Before starting a restaurant one has to understand the existing scenario of the business in the city. For example the restaurants in Toronto will be very different from Bangalore in several aspects. Hence first we use an exploratory  data analysis</a:t>
            </a:r>
          </a:p>
          <a:p>
            <a:r>
              <a:rPr lang="en-IN" dirty="0" smtClean="0"/>
              <a:t>Once various aspects are understood, we will make a depth analysis of feasibility of a south Indian restaurant and come up with suitable location, menu and other options. </a:t>
            </a:r>
          </a:p>
          <a:p>
            <a:endParaRPr lang="en-IN" dirty="0"/>
          </a:p>
        </p:txBody>
      </p:sp>
    </p:spTree>
    <p:extLst>
      <p:ext uri="{BB962C8B-B14F-4D97-AF65-F5344CB8AC3E}">
        <p14:creationId xmlns:p14="http://schemas.microsoft.com/office/powerpoint/2010/main" val="3424527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5612</TotalTime>
  <Words>500</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Cambria</vt:lpstr>
      <vt:lpstr>Office Theme</vt:lpstr>
      <vt:lpstr>Analysis of restaurants in Bangalore</vt:lpstr>
      <vt:lpstr>Introduction</vt:lpstr>
      <vt:lpstr>The business problem</vt:lpstr>
      <vt:lpstr>Data</vt:lpstr>
      <vt:lpstr>Data</vt:lpstr>
      <vt:lpstr>Methodology</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restaurants in Bangalore</dc:title>
  <dc:creator>A, PRUTHVIRAJ</dc:creator>
  <cp:lastModifiedBy>A, PRUTHVIRAJ</cp:lastModifiedBy>
  <cp:revision>227</cp:revision>
  <dcterms:created xsi:type="dcterms:W3CDTF">2020-08-11T15:30:19Z</dcterms:created>
  <dcterms:modified xsi:type="dcterms:W3CDTF">2020-08-15T13:28:51Z</dcterms:modified>
</cp:coreProperties>
</file>