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4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3998" y="2600324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err="1"/>
              <a:t>P</a:t>
            </a:r>
            <a:r>
              <a:rPr dirty="0" sz="2400" lang="en-US" err="1"/>
              <a:t>r</a:t>
            </a:r>
            <a:r>
              <a:rPr dirty="0" sz="2400" lang="en-US" err="1"/>
              <a:t>i</a:t>
            </a:r>
            <a:r>
              <a:rPr dirty="0" sz="2400" lang="en-US" err="1"/>
              <a:t>t</a:t>
            </a:r>
            <a:r>
              <a:rPr dirty="0" sz="2400" lang="en-US" err="1"/>
              <a:t>h</a:t>
            </a:r>
            <a:r>
              <a:rPr dirty="0" sz="2400" lang="en-US" err="1"/>
              <a:t>v</a:t>
            </a:r>
            <a:r>
              <a:rPr dirty="0" sz="2400" lang="en-US" err="1"/>
              <a:t>i</a:t>
            </a:r>
            <a:r>
              <a:rPr dirty="0" sz="2400" lang="en-US" err="1"/>
              <a:t> </a:t>
            </a:r>
            <a:r>
              <a:rPr dirty="0" sz="2400" lang="en-US" err="1"/>
              <a:t>S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11D11B92AD60888B602412B51A5430EA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BSc AIML</a:t>
            </a:r>
          </a:p>
          <a:p>
            <a:r>
              <a:rPr dirty="0" sz="2400" lang="en-US"/>
              <a:t>COLLEGE: COLLEGE/ UNIVERSITY: Akshaya College of arts and Science/ </a:t>
            </a:r>
            <a:r>
              <a:rPr dirty="0" sz="2400" lang="en-US" err="1"/>
              <a:t>bharathiar</a:t>
            </a:r>
            <a:r>
              <a:rPr dirty="0" sz="2400" lang="en-US"/>
              <a:t> university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0" y="1822599"/>
            <a:ext cx="9995003" cy="354452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0" y="1250244"/>
            <a:ext cx="10114483" cy="361499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3113" y="1357778"/>
            <a:ext cx="9587612" cy="4634012"/>
          </a:xfrm>
          <a:prstGeom prst="rect"/>
        </p:spPr>
      </p:pic>
      <p:sp>
        <p:nvSpPr>
          <p:cNvPr id="104871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83891" y="2224985"/>
            <a:ext cx="8883174" cy="324071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2024-03-29T04:07:22Z</dcterms:created>
  <dcterms:modified xsi:type="dcterms:W3CDTF">2025-09-01T07:01:07Z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8f90294f90d34dedbb16db94d25f31e2</vt:lpwstr>
  </property>
</Properties>
</file>