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50" d="100"/>
          <a:sy n="50" d="100"/>
        </p:scale>
        <p:origin x="54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770E6-CA5D-41E1-9FD0-63CB4A382D0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4C2E-9B4C-47AE-902D-911F10BA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34C2E-9B4C-47AE-902D-911F10BAE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1" y="9504272"/>
            <a:ext cx="2643378" cy="736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122654" y="9271"/>
            <a:ext cx="4152900" cy="279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7207986" cy="10286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2274" y="2946907"/>
            <a:ext cx="5850890" cy="5842000"/>
          </a:xfrm>
          <a:custGeom>
            <a:avLst/>
            <a:gdLst/>
            <a:ahLst/>
            <a:cxnLst/>
            <a:rect l="l" t="t" r="r" b="b"/>
            <a:pathLst>
              <a:path w="5850890" h="5842000">
                <a:moveTo>
                  <a:pt x="3212613" y="5829300"/>
                </a:moveTo>
                <a:lnTo>
                  <a:pt x="2638048" y="5829300"/>
                </a:lnTo>
                <a:lnTo>
                  <a:pt x="2685414" y="5842000"/>
                </a:lnTo>
                <a:lnTo>
                  <a:pt x="3165246" y="5842000"/>
                </a:lnTo>
                <a:lnTo>
                  <a:pt x="3212613" y="5829300"/>
                </a:lnTo>
                <a:close/>
              </a:path>
              <a:path w="5850890" h="5842000">
                <a:moveTo>
                  <a:pt x="3399822" y="5803900"/>
                </a:moveTo>
                <a:lnTo>
                  <a:pt x="2450838" y="5803900"/>
                </a:lnTo>
                <a:lnTo>
                  <a:pt x="2543980" y="5829300"/>
                </a:lnTo>
                <a:lnTo>
                  <a:pt x="3306681" y="5829300"/>
                </a:lnTo>
                <a:lnTo>
                  <a:pt x="3399822" y="5803900"/>
                </a:lnTo>
                <a:close/>
              </a:path>
              <a:path w="5850890" h="5842000">
                <a:moveTo>
                  <a:pt x="3537691" y="5778500"/>
                </a:moveTo>
                <a:lnTo>
                  <a:pt x="2312969" y="5778500"/>
                </a:lnTo>
                <a:lnTo>
                  <a:pt x="2404630" y="5803900"/>
                </a:lnTo>
                <a:lnTo>
                  <a:pt x="3446030" y="5803900"/>
                </a:lnTo>
                <a:lnTo>
                  <a:pt x="3537691" y="5778500"/>
                </a:lnTo>
                <a:close/>
              </a:path>
              <a:path w="5850890" h="5842000">
                <a:moveTo>
                  <a:pt x="3673204" y="88900"/>
                </a:moveTo>
                <a:lnTo>
                  <a:pt x="2177456" y="88900"/>
                </a:lnTo>
                <a:lnTo>
                  <a:pt x="2044462" y="127000"/>
                </a:lnTo>
                <a:lnTo>
                  <a:pt x="2000718" y="152400"/>
                </a:lnTo>
                <a:lnTo>
                  <a:pt x="1871335" y="190500"/>
                </a:lnTo>
                <a:lnTo>
                  <a:pt x="1828844" y="215900"/>
                </a:lnTo>
                <a:lnTo>
                  <a:pt x="1744850" y="241300"/>
                </a:lnTo>
                <a:lnTo>
                  <a:pt x="1703361" y="266700"/>
                </a:lnTo>
                <a:lnTo>
                  <a:pt x="1662218" y="279400"/>
                </a:lnTo>
                <a:lnTo>
                  <a:pt x="1580994" y="330200"/>
                </a:lnTo>
                <a:lnTo>
                  <a:pt x="1540925" y="342900"/>
                </a:lnTo>
                <a:lnTo>
                  <a:pt x="1461904" y="393700"/>
                </a:lnTo>
                <a:lnTo>
                  <a:pt x="1422964" y="406400"/>
                </a:lnTo>
                <a:lnTo>
                  <a:pt x="1384412" y="431800"/>
                </a:lnTo>
                <a:lnTo>
                  <a:pt x="1308498" y="482600"/>
                </a:lnTo>
                <a:lnTo>
                  <a:pt x="1234209" y="533400"/>
                </a:lnTo>
                <a:lnTo>
                  <a:pt x="1161593" y="584200"/>
                </a:lnTo>
                <a:lnTo>
                  <a:pt x="1125928" y="622300"/>
                </a:lnTo>
                <a:lnTo>
                  <a:pt x="1090700" y="647700"/>
                </a:lnTo>
                <a:lnTo>
                  <a:pt x="1021576" y="698500"/>
                </a:lnTo>
                <a:lnTo>
                  <a:pt x="987693" y="736600"/>
                </a:lnTo>
                <a:lnTo>
                  <a:pt x="954271" y="762000"/>
                </a:lnTo>
                <a:lnTo>
                  <a:pt x="921315" y="787400"/>
                </a:lnTo>
                <a:lnTo>
                  <a:pt x="888832" y="825500"/>
                </a:lnTo>
                <a:lnTo>
                  <a:pt x="856827" y="850900"/>
                </a:lnTo>
                <a:lnTo>
                  <a:pt x="825307" y="889000"/>
                </a:lnTo>
                <a:lnTo>
                  <a:pt x="794278" y="914400"/>
                </a:lnTo>
                <a:lnTo>
                  <a:pt x="763746" y="952500"/>
                </a:lnTo>
                <a:lnTo>
                  <a:pt x="733716" y="990600"/>
                </a:lnTo>
                <a:lnTo>
                  <a:pt x="704195" y="1016000"/>
                </a:lnTo>
                <a:lnTo>
                  <a:pt x="675189" y="1054100"/>
                </a:lnTo>
                <a:lnTo>
                  <a:pt x="646704" y="1092200"/>
                </a:lnTo>
                <a:lnTo>
                  <a:pt x="618745" y="1117600"/>
                </a:lnTo>
                <a:lnTo>
                  <a:pt x="591319" y="1155700"/>
                </a:lnTo>
                <a:lnTo>
                  <a:pt x="564433" y="1193800"/>
                </a:lnTo>
                <a:lnTo>
                  <a:pt x="538091" y="1231900"/>
                </a:lnTo>
                <a:lnTo>
                  <a:pt x="512300" y="1270000"/>
                </a:lnTo>
                <a:lnTo>
                  <a:pt x="487066" y="1308100"/>
                </a:lnTo>
                <a:lnTo>
                  <a:pt x="462395" y="1346200"/>
                </a:lnTo>
                <a:lnTo>
                  <a:pt x="438293" y="1384300"/>
                </a:lnTo>
                <a:lnTo>
                  <a:pt x="414766" y="1422400"/>
                </a:lnTo>
                <a:lnTo>
                  <a:pt x="391820" y="1460500"/>
                </a:lnTo>
                <a:lnTo>
                  <a:pt x="369461" y="1498600"/>
                </a:lnTo>
                <a:lnTo>
                  <a:pt x="347695" y="1536700"/>
                </a:lnTo>
                <a:lnTo>
                  <a:pt x="326529" y="1574800"/>
                </a:lnTo>
                <a:lnTo>
                  <a:pt x="305967" y="1612900"/>
                </a:lnTo>
                <a:lnTo>
                  <a:pt x="286017" y="1663700"/>
                </a:lnTo>
                <a:lnTo>
                  <a:pt x="266684" y="1701800"/>
                </a:lnTo>
                <a:lnTo>
                  <a:pt x="247974" y="1739900"/>
                </a:lnTo>
                <a:lnTo>
                  <a:pt x="229893" y="1790700"/>
                </a:lnTo>
                <a:lnTo>
                  <a:pt x="212448" y="1828800"/>
                </a:lnTo>
                <a:lnTo>
                  <a:pt x="195644" y="1866900"/>
                </a:lnTo>
                <a:lnTo>
                  <a:pt x="179487" y="1917700"/>
                </a:lnTo>
                <a:lnTo>
                  <a:pt x="163984" y="1955800"/>
                </a:lnTo>
                <a:lnTo>
                  <a:pt x="149139" y="1993900"/>
                </a:lnTo>
                <a:lnTo>
                  <a:pt x="134961" y="2044700"/>
                </a:lnTo>
                <a:lnTo>
                  <a:pt x="121453" y="2082800"/>
                </a:lnTo>
                <a:lnTo>
                  <a:pt x="108624" y="2133600"/>
                </a:lnTo>
                <a:lnTo>
                  <a:pt x="96477" y="2171700"/>
                </a:lnTo>
                <a:lnTo>
                  <a:pt x="85020" y="2222500"/>
                </a:lnTo>
                <a:lnTo>
                  <a:pt x="74259" y="2260600"/>
                </a:lnTo>
                <a:lnTo>
                  <a:pt x="64199" y="2311400"/>
                </a:lnTo>
                <a:lnTo>
                  <a:pt x="54846" y="2362200"/>
                </a:lnTo>
                <a:lnTo>
                  <a:pt x="46208" y="2400300"/>
                </a:lnTo>
                <a:lnTo>
                  <a:pt x="38288" y="2451100"/>
                </a:lnTo>
                <a:lnTo>
                  <a:pt x="31095" y="2489200"/>
                </a:lnTo>
                <a:lnTo>
                  <a:pt x="24633" y="2540000"/>
                </a:lnTo>
                <a:lnTo>
                  <a:pt x="18909" y="2590800"/>
                </a:lnTo>
                <a:lnTo>
                  <a:pt x="13928" y="2641600"/>
                </a:lnTo>
                <a:lnTo>
                  <a:pt x="9697" y="2679700"/>
                </a:lnTo>
                <a:lnTo>
                  <a:pt x="6222" y="2730500"/>
                </a:lnTo>
                <a:lnTo>
                  <a:pt x="3509" y="2781300"/>
                </a:lnTo>
                <a:lnTo>
                  <a:pt x="1563" y="2832100"/>
                </a:lnTo>
                <a:lnTo>
                  <a:pt x="391" y="2870200"/>
                </a:lnTo>
                <a:lnTo>
                  <a:pt x="0" y="2921000"/>
                </a:lnTo>
                <a:lnTo>
                  <a:pt x="391" y="2971800"/>
                </a:lnTo>
                <a:lnTo>
                  <a:pt x="1563" y="3022600"/>
                </a:lnTo>
                <a:lnTo>
                  <a:pt x="3509" y="3073400"/>
                </a:lnTo>
                <a:lnTo>
                  <a:pt x="6222" y="3111500"/>
                </a:lnTo>
                <a:lnTo>
                  <a:pt x="9697" y="3162300"/>
                </a:lnTo>
                <a:lnTo>
                  <a:pt x="13928" y="3213100"/>
                </a:lnTo>
                <a:lnTo>
                  <a:pt x="18909" y="3251200"/>
                </a:lnTo>
                <a:lnTo>
                  <a:pt x="24633" y="3302000"/>
                </a:lnTo>
                <a:lnTo>
                  <a:pt x="31095" y="3352800"/>
                </a:lnTo>
                <a:lnTo>
                  <a:pt x="38288" y="3403600"/>
                </a:lnTo>
                <a:lnTo>
                  <a:pt x="46208" y="3441700"/>
                </a:lnTo>
                <a:lnTo>
                  <a:pt x="54846" y="3492500"/>
                </a:lnTo>
                <a:lnTo>
                  <a:pt x="64199" y="3530600"/>
                </a:lnTo>
                <a:lnTo>
                  <a:pt x="74259" y="3581400"/>
                </a:lnTo>
                <a:lnTo>
                  <a:pt x="85020" y="3632200"/>
                </a:lnTo>
                <a:lnTo>
                  <a:pt x="96477" y="3670300"/>
                </a:lnTo>
                <a:lnTo>
                  <a:pt x="108624" y="3721100"/>
                </a:lnTo>
                <a:lnTo>
                  <a:pt x="121453" y="3759200"/>
                </a:lnTo>
                <a:lnTo>
                  <a:pt x="134961" y="3810000"/>
                </a:lnTo>
                <a:lnTo>
                  <a:pt x="149139" y="3848100"/>
                </a:lnTo>
                <a:lnTo>
                  <a:pt x="163984" y="3886200"/>
                </a:lnTo>
                <a:lnTo>
                  <a:pt x="179487" y="3937000"/>
                </a:lnTo>
                <a:lnTo>
                  <a:pt x="195644" y="3975100"/>
                </a:lnTo>
                <a:lnTo>
                  <a:pt x="212448" y="4013200"/>
                </a:lnTo>
                <a:lnTo>
                  <a:pt x="229893" y="4064000"/>
                </a:lnTo>
                <a:lnTo>
                  <a:pt x="247974" y="4102100"/>
                </a:lnTo>
                <a:lnTo>
                  <a:pt x="266684" y="4140200"/>
                </a:lnTo>
                <a:lnTo>
                  <a:pt x="286017" y="4191000"/>
                </a:lnTo>
                <a:lnTo>
                  <a:pt x="305967" y="4229100"/>
                </a:lnTo>
                <a:lnTo>
                  <a:pt x="326529" y="4267200"/>
                </a:lnTo>
                <a:lnTo>
                  <a:pt x="347695" y="4305300"/>
                </a:lnTo>
                <a:lnTo>
                  <a:pt x="369461" y="4343400"/>
                </a:lnTo>
                <a:lnTo>
                  <a:pt x="391820" y="4381500"/>
                </a:lnTo>
                <a:lnTo>
                  <a:pt x="414766" y="4419600"/>
                </a:lnTo>
                <a:lnTo>
                  <a:pt x="438293" y="4457700"/>
                </a:lnTo>
                <a:lnTo>
                  <a:pt x="462395" y="4495800"/>
                </a:lnTo>
                <a:lnTo>
                  <a:pt x="487066" y="4533900"/>
                </a:lnTo>
                <a:lnTo>
                  <a:pt x="512300" y="4572000"/>
                </a:lnTo>
                <a:lnTo>
                  <a:pt x="538091" y="4610100"/>
                </a:lnTo>
                <a:lnTo>
                  <a:pt x="564433" y="4648200"/>
                </a:lnTo>
                <a:lnTo>
                  <a:pt x="591319" y="4686300"/>
                </a:lnTo>
                <a:lnTo>
                  <a:pt x="618745" y="4724400"/>
                </a:lnTo>
                <a:lnTo>
                  <a:pt x="646704" y="4762500"/>
                </a:lnTo>
                <a:lnTo>
                  <a:pt x="675189" y="4787900"/>
                </a:lnTo>
                <a:lnTo>
                  <a:pt x="704195" y="4826000"/>
                </a:lnTo>
                <a:lnTo>
                  <a:pt x="733716" y="4864100"/>
                </a:lnTo>
                <a:lnTo>
                  <a:pt x="763746" y="4889500"/>
                </a:lnTo>
                <a:lnTo>
                  <a:pt x="794278" y="4927600"/>
                </a:lnTo>
                <a:lnTo>
                  <a:pt x="825307" y="4965700"/>
                </a:lnTo>
                <a:lnTo>
                  <a:pt x="856827" y="4991100"/>
                </a:lnTo>
                <a:lnTo>
                  <a:pt x="888832" y="5029200"/>
                </a:lnTo>
                <a:lnTo>
                  <a:pt x="921315" y="5054600"/>
                </a:lnTo>
                <a:lnTo>
                  <a:pt x="954271" y="5080000"/>
                </a:lnTo>
                <a:lnTo>
                  <a:pt x="987693" y="5118100"/>
                </a:lnTo>
                <a:lnTo>
                  <a:pt x="1055914" y="5168900"/>
                </a:lnTo>
                <a:lnTo>
                  <a:pt x="1090700" y="5207000"/>
                </a:lnTo>
                <a:lnTo>
                  <a:pt x="1161593" y="5257800"/>
                </a:lnTo>
                <a:lnTo>
                  <a:pt x="1234209" y="5308600"/>
                </a:lnTo>
                <a:lnTo>
                  <a:pt x="1308498" y="5359400"/>
                </a:lnTo>
                <a:lnTo>
                  <a:pt x="1384412" y="5410200"/>
                </a:lnTo>
                <a:lnTo>
                  <a:pt x="1461904" y="5461000"/>
                </a:lnTo>
                <a:lnTo>
                  <a:pt x="1501226" y="5473700"/>
                </a:lnTo>
                <a:lnTo>
                  <a:pt x="1580994" y="5524500"/>
                </a:lnTo>
                <a:lnTo>
                  <a:pt x="1621427" y="5537200"/>
                </a:lnTo>
                <a:lnTo>
                  <a:pt x="1703361" y="5588000"/>
                </a:lnTo>
                <a:lnTo>
                  <a:pt x="1786680" y="5613400"/>
                </a:lnTo>
                <a:lnTo>
                  <a:pt x="1828844" y="5638800"/>
                </a:lnTo>
                <a:lnTo>
                  <a:pt x="1914149" y="5664200"/>
                </a:lnTo>
                <a:lnTo>
                  <a:pt x="1957278" y="5689600"/>
                </a:lnTo>
                <a:lnTo>
                  <a:pt x="2267528" y="5778500"/>
                </a:lnTo>
                <a:lnTo>
                  <a:pt x="3583132" y="5778500"/>
                </a:lnTo>
                <a:lnTo>
                  <a:pt x="3893381" y="5689600"/>
                </a:lnTo>
                <a:lnTo>
                  <a:pt x="3936510" y="5664200"/>
                </a:lnTo>
                <a:lnTo>
                  <a:pt x="4021815" y="5638800"/>
                </a:lnTo>
                <a:lnTo>
                  <a:pt x="4063978" y="5613400"/>
                </a:lnTo>
                <a:lnTo>
                  <a:pt x="4147297" y="5588000"/>
                </a:lnTo>
                <a:lnTo>
                  <a:pt x="4229231" y="5537200"/>
                </a:lnTo>
                <a:lnTo>
                  <a:pt x="4269664" y="5524500"/>
                </a:lnTo>
                <a:lnTo>
                  <a:pt x="4349431" y="5473700"/>
                </a:lnTo>
                <a:lnTo>
                  <a:pt x="4388753" y="5461000"/>
                </a:lnTo>
                <a:lnTo>
                  <a:pt x="4466244" y="5410200"/>
                </a:lnTo>
                <a:lnTo>
                  <a:pt x="4542159" y="5359400"/>
                </a:lnTo>
                <a:lnTo>
                  <a:pt x="4616447" y="5308600"/>
                </a:lnTo>
                <a:lnTo>
                  <a:pt x="4689062" y="5257800"/>
                </a:lnTo>
                <a:lnTo>
                  <a:pt x="4759956" y="5207000"/>
                </a:lnTo>
                <a:lnTo>
                  <a:pt x="4794742" y="5168900"/>
                </a:lnTo>
                <a:lnTo>
                  <a:pt x="4862962" y="5118100"/>
                </a:lnTo>
                <a:lnTo>
                  <a:pt x="4896384" y="5080000"/>
                </a:lnTo>
                <a:lnTo>
                  <a:pt x="4929339" y="5054600"/>
                </a:lnTo>
                <a:lnTo>
                  <a:pt x="4961822" y="5029200"/>
                </a:lnTo>
                <a:lnTo>
                  <a:pt x="4993827" y="4991100"/>
                </a:lnTo>
                <a:lnTo>
                  <a:pt x="5025347" y="4965700"/>
                </a:lnTo>
                <a:lnTo>
                  <a:pt x="5056375" y="4927600"/>
                </a:lnTo>
                <a:lnTo>
                  <a:pt x="5086908" y="4889500"/>
                </a:lnTo>
                <a:lnTo>
                  <a:pt x="5116937" y="4864100"/>
                </a:lnTo>
                <a:lnTo>
                  <a:pt x="5146458" y="4826000"/>
                </a:lnTo>
                <a:lnTo>
                  <a:pt x="5175464" y="4787900"/>
                </a:lnTo>
                <a:lnTo>
                  <a:pt x="5203949" y="4762500"/>
                </a:lnTo>
                <a:lnTo>
                  <a:pt x="5231908" y="4724400"/>
                </a:lnTo>
                <a:lnTo>
                  <a:pt x="5259333" y="4686300"/>
                </a:lnTo>
                <a:lnTo>
                  <a:pt x="5286220" y="4648200"/>
                </a:lnTo>
                <a:lnTo>
                  <a:pt x="5312561" y="4610100"/>
                </a:lnTo>
                <a:lnTo>
                  <a:pt x="5338352" y="4572000"/>
                </a:lnTo>
                <a:lnTo>
                  <a:pt x="5363586" y="4533900"/>
                </a:lnTo>
                <a:lnTo>
                  <a:pt x="5388257" y="4495800"/>
                </a:lnTo>
                <a:lnTo>
                  <a:pt x="5412358" y="4457700"/>
                </a:lnTo>
                <a:lnTo>
                  <a:pt x="5435885" y="4419600"/>
                </a:lnTo>
                <a:lnTo>
                  <a:pt x="5458831" y="4381500"/>
                </a:lnTo>
                <a:lnTo>
                  <a:pt x="5481190" y="4343400"/>
                </a:lnTo>
                <a:lnTo>
                  <a:pt x="5502955" y="4305300"/>
                </a:lnTo>
                <a:lnTo>
                  <a:pt x="5524122" y="4267200"/>
                </a:lnTo>
                <a:lnTo>
                  <a:pt x="5544683" y="4229100"/>
                </a:lnTo>
                <a:lnTo>
                  <a:pt x="5564633" y="4191000"/>
                </a:lnTo>
                <a:lnTo>
                  <a:pt x="5583966" y="4140200"/>
                </a:lnTo>
                <a:lnTo>
                  <a:pt x="5602676" y="4102100"/>
                </a:lnTo>
                <a:lnTo>
                  <a:pt x="5620756" y="4064000"/>
                </a:lnTo>
                <a:lnTo>
                  <a:pt x="5638202" y="4013200"/>
                </a:lnTo>
                <a:lnTo>
                  <a:pt x="5655006" y="3975100"/>
                </a:lnTo>
                <a:lnTo>
                  <a:pt x="5671162" y="3937000"/>
                </a:lnTo>
                <a:lnTo>
                  <a:pt x="5686666" y="3886200"/>
                </a:lnTo>
                <a:lnTo>
                  <a:pt x="5701510" y="3848100"/>
                </a:lnTo>
                <a:lnTo>
                  <a:pt x="5715688" y="3810000"/>
                </a:lnTo>
                <a:lnTo>
                  <a:pt x="5729195" y="3759200"/>
                </a:lnTo>
                <a:lnTo>
                  <a:pt x="5742025" y="3721100"/>
                </a:lnTo>
                <a:lnTo>
                  <a:pt x="5754171" y="3670300"/>
                </a:lnTo>
                <a:lnTo>
                  <a:pt x="5765628" y="3632200"/>
                </a:lnTo>
                <a:lnTo>
                  <a:pt x="5776390" y="3581400"/>
                </a:lnTo>
                <a:lnTo>
                  <a:pt x="5786449" y="3530600"/>
                </a:lnTo>
                <a:lnTo>
                  <a:pt x="5795802" y="3492500"/>
                </a:lnTo>
                <a:lnTo>
                  <a:pt x="5804440" y="3441700"/>
                </a:lnTo>
                <a:lnTo>
                  <a:pt x="5812360" y="3403600"/>
                </a:lnTo>
                <a:lnTo>
                  <a:pt x="5819553" y="3352800"/>
                </a:lnTo>
                <a:lnTo>
                  <a:pt x="5826015" y="3302000"/>
                </a:lnTo>
                <a:lnTo>
                  <a:pt x="5831739" y="3251200"/>
                </a:lnTo>
                <a:lnTo>
                  <a:pt x="5836720" y="3213100"/>
                </a:lnTo>
                <a:lnTo>
                  <a:pt x="5840951" y="3162300"/>
                </a:lnTo>
                <a:lnTo>
                  <a:pt x="5844426" y="3111500"/>
                </a:lnTo>
                <a:lnTo>
                  <a:pt x="5847139" y="3073400"/>
                </a:lnTo>
                <a:lnTo>
                  <a:pt x="5849085" y="3022600"/>
                </a:lnTo>
                <a:lnTo>
                  <a:pt x="5850256" y="2971800"/>
                </a:lnTo>
                <a:lnTo>
                  <a:pt x="5850648" y="2921000"/>
                </a:lnTo>
                <a:lnTo>
                  <a:pt x="5850256" y="2870200"/>
                </a:lnTo>
                <a:lnTo>
                  <a:pt x="5849085" y="2832100"/>
                </a:lnTo>
                <a:lnTo>
                  <a:pt x="5847139" y="2781300"/>
                </a:lnTo>
                <a:lnTo>
                  <a:pt x="5844426" y="2730500"/>
                </a:lnTo>
                <a:lnTo>
                  <a:pt x="5840951" y="2679700"/>
                </a:lnTo>
                <a:lnTo>
                  <a:pt x="5836720" y="2641600"/>
                </a:lnTo>
                <a:lnTo>
                  <a:pt x="5831739" y="2590800"/>
                </a:lnTo>
                <a:lnTo>
                  <a:pt x="5826015" y="2540000"/>
                </a:lnTo>
                <a:lnTo>
                  <a:pt x="5819553" y="2489200"/>
                </a:lnTo>
                <a:lnTo>
                  <a:pt x="5812360" y="2451100"/>
                </a:lnTo>
                <a:lnTo>
                  <a:pt x="5804440" y="2400300"/>
                </a:lnTo>
                <a:lnTo>
                  <a:pt x="5795802" y="2362200"/>
                </a:lnTo>
                <a:lnTo>
                  <a:pt x="5786449" y="2311400"/>
                </a:lnTo>
                <a:lnTo>
                  <a:pt x="5776390" y="2260600"/>
                </a:lnTo>
                <a:lnTo>
                  <a:pt x="5765628" y="2222500"/>
                </a:lnTo>
                <a:lnTo>
                  <a:pt x="5754171" y="2171700"/>
                </a:lnTo>
                <a:lnTo>
                  <a:pt x="5742025" y="2133600"/>
                </a:lnTo>
                <a:lnTo>
                  <a:pt x="5729195" y="2082800"/>
                </a:lnTo>
                <a:lnTo>
                  <a:pt x="5715688" y="2044700"/>
                </a:lnTo>
                <a:lnTo>
                  <a:pt x="5701510" y="1993900"/>
                </a:lnTo>
                <a:lnTo>
                  <a:pt x="5686666" y="1955800"/>
                </a:lnTo>
                <a:lnTo>
                  <a:pt x="5671162" y="1917700"/>
                </a:lnTo>
                <a:lnTo>
                  <a:pt x="5655006" y="1866900"/>
                </a:lnTo>
                <a:lnTo>
                  <a:pt x="5638202" y="1828800"/>
                </a:lnTo>
                <a:lnTo>
                  <a:pt x="5620756" y="1790700"/>
                </a:lnTo>
                <a:lnTo>
                  <a:pt x="5602676" y="1739900"/>
                </a:lnTo>
                <a:lnTo>
                  <a:pt x="5583966" y="1701800"/>
                </a:lnTo>
                <a:lnTo>
                  <a:pt x="5564633" y="1663700"/>
                </a:lnTo>
                <a:lnTo>
                  <a:pt x="5544683" y="1612900"/>
                </a:lnTo>
                <a:lnTo>
                  <a:pt x="5524122" y="1574800"/>
                </a:lnTo>
                <a:lnTo>
                  <a:pt x="5502955" y="1536700"/>
                </a:lnTo>
                <a:lnTo>
                  <a:pt x="5481190" y="1498600"/>
                </a:lnTo>
                <a:lnTo>
                  <a:pt x="5458831" y="1460500"/>
                </a:lnTo>
                <a:lnTo>
                  <a:pt x="5435885" y="1422400"/>
                </a:lnTo>
                <a:lnTo>
                  <a:pt x="5412358" y="1384300"/>
                </a:lnTo>
                <a:lnTo>
                  <a:pt x="5388257" y="1346200"/>
                </a:lnTo>
                <a:lnTo>
                  <a:pt x="5363586" y="1308100"/>
                </a:lnTo>
                <a:lnTo>
                  <a:pt x="5338352" y="1270000"/>
                </a:lnTo>
                <a:lnTo>
                  <a:pt x="5312561" y="1231900"/>
                </a:lnTo>
                <a:lnTo>
                  <a:pt x="5286220" y="1193800"/>
                </a:lnTo>
                <a:lnTo>
                  <a:pt x="5259333" y="1155700"/>
                </a:lnTo>
                <a:lnTo>
                  <a:pt x="5231908" y="1117600"/>
                </a:lnTo>
                <a:lnTo>
                  <a:pt x="5203949" y="1092200"/>
                </a:lnTo>
                <a:lnTo>
                  <a:pt x="5175464" y="1054100"/>
                </a:lnTo>
                <a:lnTo>
                  <a:pt x="5146458" y="1016000"/>
                </a:lnTo>
                <a:lnTo>
                  <a:pt x="5116937" y="990600"/>
                </a:lnTo>
                <a:lnTo>
                  <a:pt x="5086908" y="952500"/>
                </a:lnTo>
                <a:lnTo>
                  <a:pt x="5056375" y="914400"/>
                </a:lnTo>
                <a:lnTo>
                  <a:pt x="5025347" y="889000"/>
                </a:lnTo>
                <a:lnTo>
                  <a:pt x="4993827" y="850900"/>
                </a:lnTo>
                <a:lnTo>
                  <a:pt x="4961822" y="825500"/>
                </a:lnTo>
                <a:lnTo>
                  <a:pt x="4929339" y="787400"/>
                </a:lnTo>
                <a:lnTo>
                  <a:pt x="4896384" y="762000"/>
                </a:lnTo>
                <a:lnTo>
                  <a:pt x="4862962" y="736600"/>
                </a:lnTo>
                <a:lnTo>
                  <a:pt x="4829079" y="698500"/>
                </a:lnTo>
                <a:lnTo>
                  <a:pt x="4759956" y="647700"/>
                </a:lnTo>
                <a:lnTo>
                  <a:pt x="4724727" y="622300"/>
                </a:lnTo>
                <a:lnTo>
                  <a:pt x="4689062" y="584200"/>
                </a:lnTo>
                <a:lnTo>
                  <a:pt x="4616447" y="533400"/>
                </a:lnTo>
                <a:lnTo>
                  <a:pt x="4542159" y="482600"/>
                </a:lnTo>
                <a:lnTo>
                  <a:pt x="4466244" y="431800"/>
                </a:lnTo>
                <a:lnTo>
                  <a:pt x="4427693" y="406400"/>
                </a:lnTo>
                <a:lnTo>
                  <a:pt x="4388753" y="393700"/>
                </a:lnTo>
                <a:lnTo>
                  <a:pt x="4309733" y="342900"/>
                </a:lnTo>
                <a:lnTo>
                  <a:pt x="4269664" y="330200"/>
                </a:lnTo>
                <a:lnTo>
                  <a:pt x="4188440" y="279400"/>
                </a:lnTo>
                <a:lnTo>
                  <a:pt x="4147297" y="266700"/>
                </a:lnTo>
                <a:lnTo>
                  <a:pt x="4105808" y="241300"/>
                </a:lnTo>
                <a:lnTo>
                  <a:pt x="4021815" y="215900"/>
                </a:lnTo>
                <a:lnTo>
                  <a:pt x="3979324" y="190500"/>
                </a:lnTo>
                <a:lnTo>
                  <a:pt x="3849941" y="152400"/>
                </a:lnTo>
                <a:lnTo>
                  <a:pt x="3806198" y="127000"/>
                </a:lnTo>
                <a:lnTo>
                  <a:pt x="3673204" y="88900"/>
                </a:lnTo>
                <a:close/>
              </a:path>
              <a:path w="5850890" h="5842000">
                <a:moveTo>
                  <a:pt x="3446030" y="38100"/>
                </a:moveTo>
                <a:lnTo>
                  <a:pt x="2404630" y="38100"/>
                </a:lnTo>
                <a:lnTo>
                  <a:pt x="2222355" y="88900"/>
                </a:lnTo>
                <a:lnTo>
                  <a:pt x="3628304" y="88900"/>
                </a:lnTo>
                <a:lnTo>
                  <a:pt x="3446030" y="38100"/>
                </a:lnTo>
                <a:close/>
              </a:path>
              <a:path w="5850890" h="5842000">
                <a:moveTo>
                  <a:pt x="3353370" y="25400"/>
                </a:moveTo>
                <a:lnTo>
                  <a:pt x="2497290" y="25400"/>
                </a:lnTo>
                <a:lnTo>
                  <a:pt x="2450838" y="38100"/>
                </a:lnTo>
                <a:lnTo>
                  <a:pt x="3399822" y="38100"/>
                </a:lnTo>
                <a:lnTo>
                  <a:pt x="3353370" y="25400"/>
                </a:lnTo>
                <a:close/>
              </a:path>
              <a:path w="5850890" h="5842000">
                <a:moveTo>
                  <a:pt x="3259759" y="12700"/>
                </a:moveTo>
                <a:lnTo>
                  <a:pt x="2590901" y="12700"/>
                </a:lnTo>
                <a:lnTo>
                  <a:pt x="2543980" y="25400"/>
                </a:lnTo>
                <a:lnTo>
                  <a:pt x="3306681" y="25400"/>
                </a:lnTo>
                <a:lnTo>
                  <a:pt x="3259759" y="12700"/>
                </a:lnTo>
                <a:close/>
              </a:path>
              <a:path w="5850890" h="5842000">
                <a:moveTo>
                  <a:pt x="3117666" y="0"/>
                </a:moveTo>
                <a:lnTo>
                  <a:pt x="2732994" y="0"/>
                </a:lnTo>
                <a:lnTo>
                  <a:pt x="2685414" y="12700"/>
                </a:lnTo>
                <a:lnTo>
                  <a:pt x="3165246" y="12700"/>
                </a:lnTo>
                <a:lnTo>
                  <a:pt x="3117666" y="0"/>
                </a:lnTo>
                <a:close/>
              </a:path>
            </a:pathLst>
          </a:custGeom>
          <a:solidFill>
            <a:srgbClr val="3CA3B5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07513" y="3973321"/>
            <a:ext cx="2070227" cy="2070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1912"/>
            <a:ext cx="18286730" cy="1017269"/>
          </a:xfrm>
          <a:custGeom>
            <a:avLst/>
            <a:gdLst/>
            <a:ahLst/>
            <a:cxnLst/>
            <a:rect l="l" t="t" r="r" b="b"/>
            <a:pathLst>
              <a:path w="18286730" h="1017269">
                <a:moveTo>
                  <a:pt x="0" y="1016787"/>
                </a:moveTo>
                <a:lnTo>
                  <a:pt x="18286349" y="1016787"/>
                </a:lnTo>
                <a:lnTo>
                  <a:pt x="18286349" y="0"/>
                </a:lnTo>
                <a:lnTo>
                  <a:pt x="0" y="0"/>
                </a:lnTo>
                <a:lnTo>
                  <a:pt x="0" y="101678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4270" y="-91313"/>
            <a:ext cx="10919459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244" y="2218182"/>
            <a:ext cx="18077510" cy="2062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hviapp2/RNSY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jp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454" y="9271"/>
            <a:ext cx="4864100" cy="313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51" y="9504272"/>
            <a:ext cx="2643378" cy="736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2" y="2709291"/>
            <a:ext cx="18286730" cy="4635500"/>
          </a:xfrm>
          <a:custGeom>
            <a:avLst/>
            <a:gdLst/>
            <a:ahLst/>
            <a:cxnLst/>
            <a:rect l="l" t="t" r="r" b="b"/>
            <a:pathLst>
              <a:path w="18286730" h="4635500">
                <a:moveTo>
                  <a:pt x="18286351" y="0"/>
                </a:moveTo>
                <a:lnTo>
                  <a:pt x="0" y="4635500"/>
                </a:lnTo>
                <a:lnTo>
                  <a:pt x="18286351" y="4635500"/>
                </a:lnTo>
                <a:lnTo>
                  <a:pt x="18286351" y="0"/>
                </a:lnTo>
                <a:close/>
              </a:path>
            </a:pathLst>
          </a:custGeom>
          <a:solidFill>
            <a:srgbClr val="3CA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44854"/>
            <a:ext cx="18286730" cy="2925445"/>
          </a:xfrm>
          <a:custGeom>
            <a:avLst/>
            <a:gdLst/>
            <a:ahLst/>
            <a:cxnLst/>
            <a:rect l="l" t="t" r="r" b="b"/>
            <a:pathLst>
              <a:path w="18286730" h="2925445">
                <a:moveTo>
                  <a:pt x="0" y="2925317"/>
                </a:moveTo>
                <a:lnTo>
                  <a:pt x="18286349" y="2925317"/>
                </a:lnTo>
                <a:lnTo>
                  <a:pt x="18286349" y="0"/>
                </a:lnTo>
                <a:lnTo>
                  <a:pt x="0" y="0"/>
                </a:lnTo>
                <a:lnTo>
                  <a:pt x="0" y="2925317"/>
                </a:lnTo>
                <a:close/>
              </a:path>
            </a:pathLst>
          </a:custGeom>
          <a:solidFill>
            <a:srgbClr val="3CA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97339" y="6900417"/>
            <a:ext cx="7029450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spc="290" dirty="0" smtClean="0">
                <a:latin typeface="Arial"/>
                <a:cs typeface="Arial"/>
              </a:rPr>
              <a:t>RNSY</a:t>
            </a:r>
            <a:r>
              <a:rPr lang="en-US" sz="6000" b="1" spc="290" dirty="0" smtClean="0">
                <a:solidFill>
                  <a:srgbClr val="FF0000"/>
                </a:solidFill>
                <a:latin typeface="Arial"/>
                <a:cs typeface="Arial"/>
              </a:rPr>
              <a:t>NG</a:t>
            </a:r>
          </a:p>
          <a:p>
            <a:pPr marL="4699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spc="290" dirty="0" smtClean="0">
                <a:solidFill>
                  <a:srgbClr val="FF0000"/>
                </a:solidFill>
                <a:latin typeface="Arial"/>
                <a:cs typeface="Arial"/>
              </a:rPr>
              <a:t>Incidence </a:t>
            </a:r>
            <a:r>
              <a:rPr lang="en-US" sz="6000" b="1" spc="290" dirty="0">
                <a:solidFill>
                  <a:srgbClr val="FF0000"/>
                </a:solidFill>
                <a:latin typeface="Arial"/>
                <a:cs typeface="Arial"/>
              </a:rPr>
              <a:t>based payment </a:t>
            </a:r>
            <a:endParaRPr sz="6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834" y="6268592"/>
            <a:ext cx="7381875" cy="2981960"/>
          </a:xfrm>
          <a:custGeom>
            <a:avLst/>
            <a:gdLst/>
            <a:ahLst/>
            <a:cxnLst/>
            <a:rect l="l" t="t" r="r" b="b"/>
            <a:pathLst>
              <a:path w="7381875" h="2981959">
                <a:moveTo>
                  <a:pt x="7375994" y="0"/>
                </a:moveTo>
                <a:lnTo>
                  <a:pt x="0" y="1884426"/>
                </a:lnTo>
                <a:lnTo>
                  <a:pt x="5651" y="2981591"/>
                </a:lnTo>
                <a:lnTo>
                  <a:pt x="7381709" y="1097153"/>
                </a:lnTo>
                <a:lnTo>
                  <a:pt x="7375994" y="0"/>
                </a:lnTo>
                <a:close/>
              </a:path>
            </a:pathLst>
          </a:custGeom>
          <a:solidFill>
            <a:srgbClr val="1F52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6739" y="7268209"/>
            <a:ext cx="7566025" cy="2228850"/>
          </a:xfrm>
          <a:custGeom>
            <a:avLst/>
            <a:gdLst/>
            <a:ahLst/>
            <a:cxnLst/>
            <a:rect l="l" t="t" r="r" b="b"/>
            <a:pathLst>
              <a:path w="7566025" h="2228850">
                <a:moveTo>
                  <a:pt x="7564297" y="0"/>
                </a:moveTo>
                <a:lnTo>
                  <a:pt x="0" y="1932508"/>
                </a:lnTo>
                <a:lnTo>
                  <a:pt x="1524" y="2228367"/>
                </a:lnTo>
                <a:lnTo>
                  <a:pt x="7565821" y="295910"/>
                </a:lnTo>
                <a:lnTo>
                  <a:pt x="7564297" y="0"/>
                </a:lnTo>
                <a:close/>
              </a:path>
            </a:pathLst>
          </a:custGeom>
          <a:solidFill>
            <a:srgbClr val="2D7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1953" y="3964305"/>
            <a:ext cx="4686935" cy="1788795"/>
          </a:xfrm>
          <a:custGeom>
            <a:avLst/>
            <a:gdLst/>
            <a:ahLst/>
            <a:cxnLst/>
            <a:rect l="l" t="t" r="r" b="b"/>
            <a:pathLst>
              <a:path w="4686934" h="1788795">
                <a:moveTo>
                  <a:pt x="4683760" y="0"/>
                </a:moveTo>
                <a:lnTo>
                  <a:pt x="0" y="1196594"/>
                </a:lnTo>
                <a:lnTo>
                  <a:pt x="3048" y="1788287"/>
                </a:lnTo>
                <a:lnTo>
                  <a:pt x="4686808" y="591693"/>
                </a:lnTo>
                <a:lnTo>
                  <a:pt x="4683760" y="0"/>
                </a:lnTo>
                <a:close/>
              </a:path>
            </a:pathLst>
          </a:custGeom>
          <a:solidFill>
            <a:srgbClr val="1F52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14660" y="2999613"/>
            <a:ext cx="4754880" cy="1510665"/>
          </a:xfrm>
          <a:custGeom>
            <a:avLst/>
            <a:gdLst/>
            <a:ahLst/>
            <a:cxnLst/>
            <a:rect l="l" t="t" r="r" b="b"/>
            <a:pathLst>
              <a:path w="4754880" h="1510664">
                <a:moveTo>
                  <a:pt x="4753356" y="0"/>
                </a:moveTo>
                <a:lnTo>
                  <a:pt x="0" y="1214373"/>
                </a:lnTo>
                <a:lnTo>
                  <a:pt x="1524" y="1510283"/>
                </a:lnTo>
                <a:lnTo>
                  <a:pt x="4754880" y="295909"/>
                </a:lnTo>
                <a:lnTo>
                  <a:pt x="4753356" y="0"/>
                </a:lnTo>
                <a:close/>
              </a:path>
            </a:pathLst>
          </a:custGeom>
          <a:solidFill>
            <a:srgbClr val="86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676390"/>
            <a:ext cx="4699635" cy="1637664"/>
          </a:xfrm>
          <a:custGeom>
            <a:avLst/>
            <a:gdLst/>
            <a:ahLst/>
            <a:cxnLst/>
            <a:rect l="l" t="t" r="r" b="b"/>
            <a:pathLst>
              <a:path w="4699635" h="1637665">
                <a:moveTo>
                  <a:pt x="4697476" y="0"/>
                </a:moveTo>
                <a:lnTo>
                  <a:pt x="0" y="1200048"/>
                </a:lnTo>
                <a:lnTo>
                  <a:pt x="0" y="1637248"/>
                </a:lnTo>
                <a:lnTo>
                  <a:pt x="4699635" y="436625"/>
                </a:lnTo>
                <a:lnTo>
                  <a:pt x="4697476" y="0"/>
                </a:lnTo>
                <a:close/>
              </a:path>
            </a:pathLst>
          </a:custGeom>
          <a:solidFill>
            <a:srgbClr val="86C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087" y="8807450"/>
            <a:ext cx="3093085" cy="966469"/>
          </a:xfrm>
          <a:custGeom>
            <a:avLst/>
            <a:gdLst/>
            <a:ahLst/>
            <a:cxnLst/>
            <a:rect l="l" t="t" r="r" b="b"/>
            <a:pathLst>
              <a:path w="3093085" h="966470">
                <a:moveTo>
                  <a:pt x="3091802" y="0"/>
                </a:moveTo>
                <a:lnTo>
                  <a:pt x="0" y="789927"/>
                </a:lnTo>
                <a:lnTo>
                  <a:pt x="914" y="966406"/>
                </a:lnTo>
                <a:lnTo>
                  <a:pt x="3092691" y="176530"/>
                </a:lnTo>
                <a:lnTo>
                  <a:pt x="3091802" y="0"/>
                </a:lnTo>
                <a:close/>
              </a:path>
            </a:pathLst>
          </a:custGeom>
          <a:solidFill>
            <a:srgbClr val="AED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7260" y="3536950"/>
            <a:ext cx="3612515" cy="1089660"/>
          </a:xfrm>
          <a:custGeom>
            <a:avLst/>
            <a:gdLst/>
            <a:ahLst/>
            <a:cxnLst/>
            <a:rect l="l" t="t" r="r" b="b"/>
            <a:pathLst>
              <a:path w="3612515" h="1089660">
                <a:moveTo>
                  <a:pt x="3611118" y="0"/>
                </a:moveTo>
                <a:lnTo>
                  <a:pt x="0" y="922527"/>
                </a:lnTo>
                <a:lnTo>
                  <a:pt x="889" y="1089533"/>
                </a:lnTo>
                <a:lnTo>
                  <a:pt x="3612007" y="167004"/>
                </a:lnTo>
                <a:lnTo>
                  <a:pt x="3611118" y="0"/>
                </a:lnTo>
                <a:close/>
              </a:path>
            </a:pathLst>
          </a:custGeom>
          <a:solidFill>
            <a:srgbClr val="3CA3B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2165" y="4276471"/>
            <a:ext cx="3761104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615" dirty="0">
                <a:solidFill>
                  <a:srgbClr val="000000"/>
                </a:solidFill>
              </a:rPr>
              <a:t>THANK</a:t>
            </a:r>
            <a:r>
              <a:rPr sz="5700" spc="-385" dirty="0">
                <a:solidFill>
                  <a:srgbClr val="000000"/>
                </a:solidFill>
              </a:rPr>
              <a:t> </a:t>
            </a:r>
            <a:r>
              <a:rPr sz="5700" spc="-520" dirty="0">
                <a:solidFill>
                  <a:srgbClr val="000000"/>
                </a:solidFill>
              </a:rPr>
              <a:t>YOU!</a:t>
            </a:r>
            <a:endParaRPr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5841" y="6018657"/>
            <a:ext cx="3765550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>
                <a:solidFill>
                  <a:srgbClr val="FFFFFF"/>
                </a:solidFill>
                <a:latin typeface="Arial"/>
                <a:cs typeface="Arial"/>
              </a:rPr>
              <a:t>Rajasthan</a:t>
            </a: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>
                <a:solidFill>
                  <a:srgbClr val="FFFFFF"/>
                </a:solidFill>
                <a:latin typeface="Arial"/>
                <a:cs typeface="Arial"/>
              </a:rPr>
              <a:t>Hackathon 4.0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7267" y="1290573"/>
            <a:ext cx="7607934" cy="797654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900"/>
              </a:spcBef>
              <a:buChar char="•"/>
              <a:tabLst>
                <a:tab pos="583565" algn="l"/>
                <a:tab pos="584200" algn="l"/>
                <a:tab pos="4926965" algn="l"/>
              </a:tabLst>
            </a:pPr>
            <a:r>
              <a:rPr lang="en-US" sz="3600" dirty="0" smtClean="0">
                <a:solidFill>
                  <a:srgbClr val="585858"/>
                </a:solidFill>
                <a:latin typeface="Arial"/>
                <a:cs typeface="Arial"/>
              </a:rPr>
              <a:t>Prithviraj Raddy</a:t>
            </a:r>
            <a:r>
              <a:rPr lang="en-US" sz="36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3600" dirty="0" smtClean="0">
                <a:solidFill>
                  <a:srgbClr val="585858"/>
                </a:solidFill>
                <a:latin typeface="Arial"/>
                <a:cs typeface="Arial"/>
              </a:rPr>
              <a:t>     </a:t>
            </a:r>
            <a:r>
              <a:rPr sz="3600" dirty="0" smtClean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r>
              <a:rPr sz="3600" dirty="0">
                <a:solidFill>
                  <a:srgbClr val="585858"/>
                </a:solidFill>
                <a:latin typeface="Arial"/>
                <a:cs typeface="Arial"/>
              </a:rPr>
              <a:t>	Sol.</a:t>
            </a:r>
            <a:r>
              <a:rPr sz="3600" spc="-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600" dirty="0" smtClean="0">
                <a:solidFill>
                  <a:srgbClr val="585858"/>
                </a:solidFill>
                <a:latin typeface="Arial"/>
                <a:cs typeface="Arial"/>
              </a:rPr>
              <a:t>Architect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48184" y="2616454"/>
            <a:ext cx="40824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3600" dirty="0">
                <a:solidFill>
                  <a:srgbClr val="585858"/>
                </a:solidFill>
                <a:latin typeface="Arial"/>
                <a:cs typeface="Arial"/>
              </a:rPr>
              <a:t>:	</a:t>
            </a:r>
            <a:r>
              <a:rPr sz="3600" spc="-5" dirty="0">
                <a:solidFill>
                  <a:srgbClr val="585858"/>
                </a:solidFill>
                <a:latin typeface="Arial"/>
                <a:cs typeface="Arial"/>
              </a:rPr>
              <a:t>Backend </a:t>
            </a:r>
            <a:r>
              <a:rPr sz="3600" spc="-5" dirty="0" smtClean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lang="en-US" sz="3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3600" spc="-10" dirty="0" smtClean="0">
                <a:solidFill>
                  <a:srgbClr val="585858"/>
                </a:solidFill>
                <a:latin typeface="Arial"/>
                <a:cs typeface="Arial"/>
              </a:rPr>
              <a:t>Dev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7329" y="3714115"/>
            <a:ext cx="439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3600" dirty="0">
                <a:solidFill>
                  <a:srgbClr val="585858"/>
                </a:solidFill>
                <a:latin typeface="Arial"/>
                <a:cs typeface="Arial"/>
              </a:rPr>
              <a:t>:	</a:t>
            </a:r>
            <a:r>
              <a:rPr sz="3600" spc="-5" dirty="0">
                <a:solidFill>
                  <a:srgbClr val="585858"/>
                </a:solidFill>
                <a:latin typeface="Arial"/>
                <a:cs typeface="Arial"/>
              </a:rPr>
              <a:t>DB </a:t>
            </a:r>
            <a:r>
              <a:rPr sz="3600" dirty="0">
                <a:solidFill>
                  <a:srgbClr val="585858"/>
                </a:solidFill>
                <a:latin typeface="Arial"/>
                <a:cs typeface="Arial"/>
              </a:rPr>
              <a:t>&amp; </a:t>
            </a:r>
            <a:r>
              <a:rPr sz="3600" spc="-5" dirty="0">
                <a:solidFill>
                  <a:srgbClr val="585858"/>
                </a:solidFill>
                <a:latin typeface="Arial"/>
                <a:cs typeface="Arial"/>
              </a:rPr>
              <a:t>Service</a:t>
            </a:r>
            <a:r>
              <a:rPr sz="3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85858"/>
                </a:solidFill>
                <a:latin typeface="Arial"/>
                <a:cs typeface="Arial"/>
              </a:rPr>
              <a:t>Layer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1356" y="4811344"/>
            <a:ext cx="38034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3600" dirty="0">
                <a:solidFill>
                  <a:srgbClr val="585858"/>
                </a:solidFill>
                <a:latin typeface="Arial"/>
                <a:cs typeface="Arial"/>
              </a:rPr>
              <a:t>:	Front</a:t>
            </a:r>
            <a:r>
              <a:rPr sz="36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600" dirty="0" smtClean="0">
                <a:solidFill>
                  <a:srgbClr val="585858"/>
                </a:solidFill>
                <a:latin typeface="Arial"/>
                <a:cs typeface="Arial"/>
              </a:rPr>
              <a:t>End</a:t>
            </a:r>
            <a:r>
              <a:rPr lang="en-US" sz="3600" dirty="0" smtClean="0">
                <a:solidFill>
                  <a:srgbClr val="585858"/>
                </a:solidFill>
                <a:latin typeface="Arial"/>
                <a:cs typeface="Arial"/>
              </a:rPr>
              <a:t> Dev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7267" y="2387283"/>
            <a:ext cx="3824604" cy="3670877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905"/>
              </a:spcBef>
              <a:buChar char="•"/>
              <a:tabLst>
                <a:tab pos="583565" algn="l"/>
                <a:tab pos="584200" algn="l"/>
              </a:tabLst>
            </a:pPr>
            <a:r>
              <a:rPr lang="en-US" sz="3600" spc="-15" dirty="0" smtClean="0">
                <a:solidFill>
                  <a:srgbClr val="585858"/>
                </a:solidFill>
                <a:latin typeface="Arial"/>
                <a:cs typeface="Arial"/>
              </a:rPr>
              <a:t>Ujwala Suram</a:t>
            </a:r>
            <a:endParaRPr sz="36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40"/>
              </a:spcBef>
              <a:buChar char="•"/>
              <a:tabLst>
                <a:tab pos="583565" algn="l"/>
                <a:tab pos="584200" algn="l"/>
              </a:tabLst>
            </a:pPr>
            <a:endParaRPr lang="en-US" sz="3600" dirty="0" smtClean="0">
              <a:solidFill>
                <a:srgbClr val="585858"/>
              </a:solidFill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40"/>
              </a:spcBef>
              <a:buChar char="•"/>
              <a:tabLst>
                <a:tab pos="583565" algn="l"/>
                <a:tab pos="584200" algn="l"/>
              </a:tabLst>
            </a:pPr>
            <a:r>
              <a:rPr lang="en-US" sz="3600" dirty="0" smtClean="0">
                <a:solidFill>
                  <a:srgbClr val="585858"/>
                </a:solidFill>
                <a:latin typeface="Arial"/>
                <a:cs typeface="Arial"/>
              </a:rPr>
              <a:t>Sachin Biradar</a:t>
            </a:r>
            <a:endParaRPr sz="36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44"/>
              </a:spcBef>
              <a:buChar char="•"/>
              <a:tabLst>
                <a:tab pos="583565" algn="l"/>
                <a:tab pos="584200" algn="l"/>
              </a:tabLst>
            </a:pPr>
            <a:endParaRPr lang="en-US" sz="3600" dirty="0" smtClean="0">
              <a:solidFill>
                <a:srgbClr val="585858"/>
              </a:solidFill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44"/>
              </a:spcBef>
              <a:buChar char="•"/>
              <a:tabLst>
                <a:tab pos="583565" algn="l"/>
                <a:tab pos="584200" algn="l"/>
              </a:tabLst>
            </a:pPr>
            <a:r>
              <a:rPr lang="en-US" sz="3600" dirty="0" smtClean="0">
                <a:solidFill>
                  <a:srgbClr val="585858"/>
                </a:solidFill>
                <a:latin typeface="Arial"/>
                <a:cs typeface="Arial"/>
              </a:rPr>
              <a:t>Multazeem Mehdi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2561" y="258825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TEAM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5966" y="6688073"/>
            <a:ext cx="8621395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 smtClean="0">
                <a:solidFill>
                  <a:srgbClr val="585858"/>
                </a:solidFill>
                <a:latin typeface="Arial"/>
                <a:cs typeface="Arial"/>
              </a:rPr>
              <a:t>Use Case: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 smtClean="0">
                <a:solidFill>
                  <a:srgbClr val="585858"/>
                </a:solidFill>
                <a:latin typeface="Arial"/>
                <a:cs typeface="Arial"/>
              </a:rPr>
              <a:t>Rajasthan Nursery Subsidy Yojna-</a:t>
            </a:r>
            <a:r>
              <a:rPr lang="en-US" sz="3200" b="1" dirty="0" err="1" smtClean="0">
                <a:solidFill>
                  <a:srgbClr val="585858"/>
                </a:solidFill>
                <a:latin typeface="Arial"/>
                <a:cs typeface="Arial"/>
              </a:rPr>
              <a:t>NextGen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8011" y="9013952"/>
            <a:ext cx="11078845" cy="0"/>
          </a:xfrm>
          <a:custGeom>
            <a:avLst/>
            <a:gdLst/>
            <a:ahLst/>
            <a:cxnLst/>
            <a:rect l="l" t="t" r="r" b="b"/>
            <a:pathLst>
              <a:path w="11078844">
                <a:moveTo>
                  <a:pt x="0" y="0"/>
                </a:moveTo>
                <a:lnTo>
                  <a:pt x="11078337" y="0"/>
                </a:lnTo>
              </a:path>
            </a:pathLst>
          </a:custGeom>
          <a:ln w="9525">
            <a:solidFill>
              <a:srgbClr val="38A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55966" y="8270875"/>
            <a:ext cx="9898634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Github: </a:t>
            </a:r>
            <a:r>
              <a:rPr lang="en-US" sz="3200" spc="-5" dirty="0">
                <a:solidFill>
                  <a:srgbClr val="585858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en-US" sz="3200" spc="-5" dirty="0" smtClean="0">
                <a:solidFill>
                  <a:srgbClr val="585858"/>
                </a:solidFill>
                <a:latin typeface="Arial"/>
                <a:cs typeface="Arial"/>
                <a:hlinkClick r:id="rId3"/>
              </a:rPr>
              <a:t>github.com/prithviapp2/RNSYng</a:t>
            </a:r>
            <a:endParaRPr lang="en-US" sz="3200" spc="-5" dirty="0" smtClean="0">
              <a:solidFill>
                <a:srgbClr val="58585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spc="-5" dirty="0">
              <a:solidFill>
                <a:srgbClr val="585858"/>
              </a:solidFill>
              <a:latin typeface="Arial"/>
              <a:cs typeface="Arial"/>
            </a:endParaRPr>
          </a:p>
          <a:p>
            <a:pPr marL="328295" algn="ctr">
              <a:lnSpc>
                <a:spcPct val="100000"/>
              </a:lnSpc>
            </a:pPr>
            <a:r>
              <a:rPr sz="3200" b="1" dirty="0" err="1" smtClean="0">
                <a:solidFill>
                  <a:srgbClr val="585858"/>
                </a:solidFill>
                <a:latin typeface="Arial"/>
                <a:cs typeface="Arial"/>
              </a:rPr>
              <a:t>AgriPropark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8221" y="0"/>
            <a:ext cx="712660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Problem</a:t>
            </a:r>
            <a:r>
              <a:rPr spc="-415" dirty="0"/>
              <a:t> </a:t>
            </a:r>
            <a:r>
              <a:rPr spc="-27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906125" y="4693792"/>
            <a:ext cx="1560195" cy="1014094"/>
          </a:xfrm>
          <a:custGeom>
            <a:avLst/>
            <a:gdLst/>
            <a:ahLst/>
            <a:cxnLst/>
            <a:rect l="l" t="t" r="r" b="b"/>
            <a:pathLst>
              <a:path w="1560195" h="1014095">
                <a:moveTo>
                  <a:pt x="1390777" y="0"/>
                </a:moveTo>
                <a:lnTo>
                  <a:pt x="168909" y="0"/>
                </a:lnTo>
                <a:lnTo>
                  <a:pt x="124030" y="6038"/>
                </a:lnTo>
                <a:lnTo>
                  <a:pt x="83688" y="23081"/>
                </a:lnTo>
                <a:lnTo>
                  <a:pt x="49498" y="49514"/>
                </a:lnTo>
                <a:lnTo>
                  <a:pt x="23076" y="83725"/>
                </a:lnTo>
                <a:lnTo>
                  <a:pt x="6038" y="124104"/>
                </a:lnTo>
                <a:lnTo>
                  <a:pt x="0" y="169037"/>
                </a:lnTo>
                <a:lnTo>
                  <a:pt x="0" y="844931"/>
                </a:lnTo>
                <a:lnTo>
                  <a:pt x="6038" y="889854"/>
                </a:lnTo>
                <a:lnTo>
                  <a:pt x="23076" y="930209"/>
                </a:lnTo>
                <a:lnTo>
                  <a:pt x="49498" y="964390"/>
                </a:lnTo>
                <a:lnTo>
                  <a:pt x="83688" y="990792"/>
                </a:lnTo>
                <a:lnTo>
                  <a:pt x="124030" y="1007811"/>
                </a:lnTo>
                <a:lnTo>
                  <a:pt x="168909" y="1013841"/>
                </a:lnTo>
                <a:lnTo>
                  <a:pt x="1390777" y="1013841"/>
                </a:lnTo>
                <a:lnTo>
                  <a:pt x="1435700" y="1007811"/>
                </a:lnTo>
                <a:lnTo>
                  <a:pt x="1476055" y="990792"/>
                </a:lnTo>
                <a:lnTo>
                  <a:pt x="1510236" y="964390"/>
                </a:lnTo>
                <a:lnTo>
                  <a:pt x="1536638" y="930209"/>
                </a:lnTo>
                <a:lnTo>
                  <a:pt x="1553657" y="889854"/>
                </a:lnTo>
                <a:lnTo>
                  <a:pt x="1559686" y="844931"/>
                </a:lnTo>
                <a:lnTo>
                  <a:pt x="1559686" y="169037"/>
                </a:lnTo>
                <a:lnTo>
                  <a:pt x="1553657" y="124104"/>
                </a:lnTo>
                <a:lnTo>
                  <a:pt x="1536638" y="83725"/>
                </a:lnTo>
                <a:lnTo>
                  <a:pt x="1510236" y="49514"/>
                </a:lnTo>
                <a:lnTo>
                  <a:pt x="1476055" y="23081"/>
                </a:lnTo>
                <a:lnTo>
                  <a:pt x="1435700" y="6038"/>
                </a:lnTo>
                <a:lnTo>
                  <a:pt x="139077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1241" y="1460373"/>
            <a:ext cx="15027275" cy="386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indent="-45974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00" dirty="0">
                <a:latin typeface="Arial"/>
                <a:cs typeface="Arial"/>
              </a:rPr>
              <a:t>Manual </a:t>
            </a:r>
            <a:r>
              <a:rPr sz="3200" spc="-50" dirty="0">
                <a:latin typeface="Arial"/>
                <a:cs typeface="Arial"/>
              </a:rPr>
              <a:t>intervention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229" dirty="0">
                <a:latin typeface="Arial"/>
                <a:cs typeface="Arial"/>
              </a:rPr>
              <a:t>makes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90" dirty="0">
                <a:latin typeface="Arial"/>
                <a:cs typeface="Arial"/>
              </a:rPr>
              <a:t>system </a:t>
            </a:r>
            <a:r>
              <a:rPr sz="3200" spc="-110" dirty="0">
                <a:latin typeface="Arial"/>
                <a:cs typeface="Arial"/>
              </a:rPr>
              <a:t>sub-transparent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farmers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72440" marR="5080" indent="-45974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54" dirty="0">
                <a:latin typeface="Arial"/>
                <a:cs typeface="Arial"/>
              </a:rPr>
              <a:t>Exchange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70" dirty="0">
                <a:latin typeface="Arial"/>
                <a:cs typeface="Arial"/>
              </a:rPr>
              <a:t>through </a:t>
            </a:r>
            <a:r>
              <a:rPr sz="3200" spc="-110" dirty="0">
                <a:latin typeface="Arial"/>
                <a:cs typeface="Arial"/>
              </a:rPr>
              <a:t>semi-automated </a:t>
            </a:r>
            <a:r>
              <a:rPr sz="3200" spc="-195" dirty="0">
                <a:latin typeface="Arial"/>
                <a:cs typeface="Arial"/>
              </a:rPr>
              <a:t>process </a:t>
            </a:r>
            <a:r>
              <a:rPr sz="3200" spc="-250" dirty="0">
                <a:latin typeface="Arial"/>
                <a:cs typeface="Arial"/>
              </a:rPr>
              <a:t>causes </a:t>
            </a:r>
            <a:r>
              <a:rPr sz="3200" spc="-145" dirty="0">
                <a:latin typeface="Arial"/>
                <a:cs typeface="Arial"/>
              </a:rPr>
              <a:t>unusual </a:t>
            </a:r>
            <a:r>
              <a:rPr sz="3200" spc="-185" dirty="0">
                <a:latin typeface="Arial"/>
                <a:cs typeface="Arial"/>
              </a:rPr>
              <a:t>delays </a:t>
            </a:r>
            <a:r>
              <a:rPr sz="3200" spc="-165" dirty="0">
                <a:latin typeface="Arial"/>
                <a:cs typeface="Arial"/>
              </a:rPr>
              <a:t>among  </a:t>
            </a:r>
            <a:r>
              <a:rPr sz="3200" spc="-95" dirty="0">
                <a:latin typeface="Arial"/>
                <a:cs typeface="Arial"/>
              </a:rPr>
              <a:t>departments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55" dirty="0">
                <a:latin typeface="Arial"/>
                <a:cs typeface="Arial"/>
              </a:rPr>
              <a:t>finally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citizens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72440" marR="1823720" indent="-45974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185" dirty="0">
                <a:latin typeface="Arial"/>
                <a:cs typeface="Arial"/>
              </a:rPr>
              <a:t>Data </a:t>
            </a:r>
            <a:r>
              <a:rPr sz="3200" spc="-85" dirty="0">
                <a:latin typeface="Arial"/>
                <a:cs typeface="Arial"/>
              </a:rPr>
              <a:t>intermediaries </a:t>
            </a:r>
            <a:r>
              <a:rPr sz="3200" spc="-110" dirty="0">
                <a:latin typeface="Arial"/>
                <a:cs typeface="Arial"/>
              </a:rPr>
              <a:t>creating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15" dirty="0">
                <a:latin typeface="Arial"/>
                <a:cs typeface="Arial"/>
              </a:rPr>
              <a:t>friction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10" dirty="0">
                <a:latin typeface="Arial"/>
                <a:cs typeface="Arial"/>
              </a:rPr>
              <a:t>government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65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relevant  </a:t>
            </a:r>
            <a:r>
              <a:rPr sz="3200" spc="-150" dirty="0">
                <a:latin typeface="Arial"/>
                <a:cs typeface="Arial"/>
              </a:rPr>
              <a:t>stakeholders</a:t>
            </a:r>
            <a:endParaRPr sz="3200">
              <a:latin typeface="Arial"/>
              <a:cs typeface="Arial"/>
            </a:endParaRPr>
          </a:p>
          <a:p>
            <a:pPr marL="10002520">
              <a:lnSpc>
                <a:spcPct val="100000"/>
              </a:lnSpc>
              <a:spcBef>
                <a:spcPts val="1180"/>
              </a:spcBef>
            </a:pP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Farmers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7115" y="5399151"/>
            <a:ext cx="803275" cy="959485"/>
          </a:xfrm>
          <a:custGeom>
            <a:avLst/>
            <a:gdLst/>
            <a:ahLst/>
            <a:cxnLst/>
            <a:rect l="l" t="t" r="r" b="b"/>
            <a:pathLst>
              <a:path w="803275" h="959485">
                <a:moveTo>
                  <a:pt x="0" y="0"/>
                </a:moveTo>
                <a:lnTo>
                  <a:pt x="43572" y="24164"/>
                </a:lnTo>
                <a:lnTo>
                  <a:pt x="86294" y="49542"/>
                </a:lnTo>
                <a:lnTo>
                  <a:pt x="128146" y="76110"/>
                </a:lnTo>
                <a:lnTo>
                  <a:pt x="169106" y="103843"/>
                </a:lnTo>
                <a:lnTo>
                  <a:pt x="209153" y="132716"/>
                </a:lnTo>
                <a:lnTo>
                  <a:pt x="248268" y="162706"/>
                </a:lnTo>
                <a:lnTo>
                  <a:pt x="286430" y="193786"/>
                </a:lnTo>
                <a:lnTo>
                  <a:pt x="323617" y="225934"/>
                </a:lnTo>
                <a:lnTo>
                  <a:pt x="359810" y="259123"/>
                </a:lnTo>
                <a:lnTo>
                  <a:pt x="394987" y="293330"/>
                </a:lnTo>
                <a:lnTo>
                  <a:pt x="429128" y="328531"/>
                </a:lnTo>
                <a:lnTo>
                  <a:pt x="462213" y="364699"/>
                </a:lnTo>
                <a:lnTo>
                  <a:pt x="494220" y="401812"/>
                </a:lnTo>
                <a:lnTo>
                  <a:pt x="525129" y="439843"/>
                </a:lnTo>
                <a:lnTo>
                  <a:pt x="554920" y="478770"/>
                </a:lnTo>
                <a:lnTo>
                  <a:pt x="583572" y="518566"/>
                </a:lnTo>
                <a:lnTo>
                  <a:pt x="611064" y="559208"/>
                </a:lnTo>
                <a:lnTo>
                  <a:pt x="637375" y="600671"/>
                </a:lnTo>
                <a:lnTo>
                  <a:pt x="662486" y="642930"/>
                </a:lnTo>
                <a:lnTo>
                  <a:pt x="686374" y="685961"/>
                </a:lnTo>
                <a:lnTo>
                  <a:pt x="709020" y="729739"/>
                </a:lnTo>
                <a:lnTo>
                  <a:pt x="730403" y="774240"/>
                </a:lnTo>
                <a:lnTo>
                  <a:pt x="750503" y="819438"/>
                </a:lnTo>
                <a:lnTo>
                  <a:pt x="769298" y="865310"/>
                </a:lnTo>
                <a:lnTo>
                  <a:pt x="786769" y="911831"/>
                </a:lnTo>
                <a:lnTo>
                  <a:pt x="802894" y="9589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82525" y="6370192"/>
            <a:ext cx="1560195" cy="1014094"/>
          </a:xfrm>
          <a:custGeom>
            <a:avLst/>
            <a:gdLst/>
            <a:ahLst/>
            <a:cxnLst/>
            <a:rect l="l" t="t" r="r" b="b"/>
            <a:pathLst>
              <a:path w="1560194" h="1014095">
                <a:moveTo>
                  <a:pt x="1390777" y="0"/>
                </a:moveTo>
                <a:lnTo>
                  <a:pt x="169036" y="0"/>
                </a:lnTo>
                <a:lnTo>
                  <a:pt x="124104" y="6038"/>
                </a:lnTo>
                <a:lnTo>
                  <a:pt x="83725" y="23081"/>
                </a:lnTo>
                <a:lnTo>
                  <a:pt x="49514" y="49514"/>
                </a:lnTo>
                <a:lnTo>
                  <a:pt x="23081" y="83725"/>
                </a:lnTo>
                <a:lnTo>
                  <a:pt x="6038" y="124104"/>
                </a:lnTo>
                <a:lnTo>
                  <a:pt x="0" y="169037"/>
                </a:lnTo>
                <a:lnTo>
                  <a:pt x="0" y="844931"/>
                </a:lnTo>
                <a:lnTo>
                  <a:pt x="6038" y="889854"/>
                </a:lnTo>
                <a:lnTo>
                  <a:pt x="23081" y="930209"/>
                </a:lnTo>
                <a:lnTo>
                  <a:pt x="49514" y="964390"/>
                </a:lnTo>
                <a:lnTo>
                  <a:pt x="83725" y="990792"/>
                </a:lnTo>
                <a:lnTo>
                  <a:pt x="124104" y="1007811"/>
                </a:lnTo>
                <a:lnTo>
                  <a:pt x="169036" y="1013841"/>
                </a:lnTo>
                <a:lnTo>
                  <a:pt x="1390777" y="1013841"/>
                </a:lnTo>
                <a:lnTo>
                  <a:pt x="1435700" y="1007811"/>
                </a:lnTo>
                <a:lnTo>
                  <a:pt x="1476055" y="990792"/>
                </a:lnTo>
                <a:lnTo>
                  <a:pt x="1510236" y="964390"/>
                </a:lnTo>
                <a:lnTo>
                  <a:pt x="1536638" y="930209"/>
                </a:lnTo>
                <a:lnTo>
                  <a:pt x="1553657" y="889854"/>
                </a:lnTo>
                <a:lnTo>
                  <a:pt x="1559686" y="844931"/>
                </a:lnTo>
                <a:lnTo>
                  <a:pt x="1559686" y="169037"/>
                </a:lnTo>
                <a:lnTo>
                  <a:pt x="1553657" y="124104"/>
                </a:lnTo>
                <a:lnTo>
                  <a:pt x="1536638" y="83725"/>
                </a:lnTo>
                <a:lnTo>
                  <a:pt x="1510236" y="49514"/>
                </a:lnTo>
                <a:lnTo>
                  <a:pt x="1476055" y="23081"/>
                </a:lnTo>
                <a:lnTo>
                  <a:pt x="1435700" y="6038"/>
                </a:lnTo>
                <a:lnTo>
                  <a:pt x="139077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82525" y="6370192"/>
            <a:ext cx="1560195" cy="1014094"/>
          </a:xfrm>
          <a:custGeom>
            <a:avLst/>
            <a:gdLst/>
            <a:ahLst/>
            <a:cxnLst/>
            <a:rect l="l" t="t" r="r" b="b"/>
            <a:pathLst>
              <a:path w="1560194" h="1014095">
                <a:moveTo>
                  <a:pt x="0" y="169037"/>
                </a:moveTo>
                <a:lnTo>
                  <a:pt x="6038" y="124104"/>
                </a:lnTo>
                <a:lnTo>
                  <a:pt x="23081" y="83725"/>
                </a:lnTo>
                <a:lnTo>
                  <a:pt x="49514" y="49514"/>
                </a:lnTo>
                <a:lnTo>
                  <a:pt x="83725" y="23081"/>
                </a:lnTo>
                <a:lnTo>
                  <a:pt x="124104" y="6038"/>
                </a:lnTo>
                <a:lnTo>
                  <a:pt x="169036" y="0"/>
                </a:lnTo>
                <a:lnTo>
                  <a:pt x="1390777" y="0"/>
                </a:lnTo>
                <a:lnTo>
                  <a:pt x="1435700" y="6038"/>
                </a:lnTo>
                <a:lnTo>
                  <a:pt x="1476055" y="23081"/>
                </a:lnTo>
                <a:lnTo>
                  <a:pt x="1510236" y="49514"/>
                </a:lnTo>
                <a:lnTo>
                  <a:pt x="1536638" y="83725"/>
                </a:lnTo>
                <a:lnTo>
                  <a:pt x="1553657" y="124104"/>
                </a:lnTo>
                <a:lnTo>
                  <a:pt x="1559686" y="169037"/>
                </a:lnTo>
                <a:lnTo>
                  <a:pt x="1559686" y="844931"/>
                </a:lnTo>
                <a:lnTo>
                  <a:pt x="1553657" y="889854"/>
                </a:lnTo>
                <a:lnTo>
                  <a:pt x="1536638" y="930209"/>
                </a:lnTo>
                <a:lnTo>
                  <a:pt x="1510236" y="964390"/>
                </a:lnTo>
                <a:lnTo>
                  <a:pt x="1476055" y="990792"/>
                </a:lnTo>
                <a:lnTo>
                  <a:pt x="1435700" y="1007811"/>
                </a:lnTo>
                <a:lnTo>
                  <a:pt x="1390777" y="1013841"/>
                </a:lnTo>
                <a:lnTo>
                  <a:pt x="169036" y="1013841"/>
                </a:lnTo>
                <a:lnTo>
                  <a:pt x="124104" y="1007811"/>
                </a:lnTo>
                <a:lnTo>
                  <a:pt x="83725" y="990792"/>
                </a:lnTo>
                <a:lnTo>
                  <a:pt x="49514" y="964390"/>
                </a:lnTo>
                <a:lnTo>
                  <a:pt x="23081" y="930209"/>
                </a:lnTo>
                <a:lnTo>
                  <a:pt x="6038" y="889854"/>
                </a:lnTo>
                <a:lnTo>
                  <a:pt x="0" y="844931"/>
                </a:lnTo>
                <a:lnTo>
                  <a:pt x="0" y="16903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37032" y="6450584"/>
            <a:ext cx="1050290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ct val="91400"/>
              </a:lnSpc>
              <a:spcBef>
                <a:spcPts val="285"/>
              </a:spcBef>
            </a:pP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Dept.  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aut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ori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Nurseries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77115" y="7396226"/>
            <a:ext cx="803275" cy="959485"/>
          </a:xfrm>
          <a:custGeom>
            <a:avLst/>
            <a:gdLst/>
            <a:ahLst/>
            <a:cxnLst/>
            <a:rect l="l" t="t" r="r" b="b"/>
            <a:pathLst>
              <a:path w="803275" h="959484">
                <a:moveTo>
                  <a:pt x="802894" y="0"/>
                </a:moveTo>
                <a:lnTo>
                  <a:pt x="786769" y="47144"/>
                </a:lnTo>
                <a:lnTo>
                  <a:pt x="769298" y="93664"/>
                </a:lnTo>
                <a:lnTo>
                  <a:pt x="750503" y="139533"/>
                </a:lnTo>
                <a:lnTo>
                  <a:pt x="730403" y="184729"/>
                </a:lnTo>
                <a:lnTo>
                  <a:pt x="709020" y="229226"/>
                </a:lnTo>
                <a:lnTo>
                  <a:pt x="686374" y="273000"/>
                </a:lnTo>
                <a:lnTo>
                  <a:pt x="662486" y="316026"/>
                </a:lnTo>
                <a:lnTo>
                  <a:pt x="637375" y="358280"/>
                </a:lnTo>
                <a:lnTo>
                  <a:pt x="611064" y="399738"/>
                </a:lnTo>
                <a:lnTo>
                  <a:pt x="583572" y="440375"/>
                </a:lnTo>
                <a:lnTo>
                  <a:pt x="554920" y="480167"/>
                </a:lnTo>
                <a:lnTo>
                  <a:pt x="525129" y="519089"/>
                </a:lnTo>
                <a:lnTo>
                  <a:pt x="494220" y="557117"/>
                </a:lnTo>
                <a:lnTo>
                  <a:pt x="462213" y="594226"/>
                </a:lnTo>
                <a:lnTo>
                  <a:pt x="429128" y="630392"/>
                </a:lnTo>
                <a:lnTo>
                  <a:pt x="394987" y="665590"/>
                </a:lnTo>
                <a:lnTo>
                  <a:pt x="359810" y="699796"/>
                </a:lnTo>
                <a:lnTo>
                  <a:pt x="323617" y="732986"/>
                </a:lnTo>
                <a:lnTo>
                  <a:pt x="286430" y="765135"/>
                </a:lnTo>
                <a:lnTo>
                  <a:pt x="248268" y="796218"/>
                </a:lnTo>
                <a:lnTo>
                  <a:pt x="209153" y="826212"/>
                </a:lnTo>
                <a:lnTo>
                  <a:pt x="169106" y="855091"/>
                </a:lnTo>
                <a:lnTo>
                  <a:pt x="128146" y="882832"/>
                </a:lnTo>
                <a:lnTo>
                  <a:pt x="86294" y="909409"/>
                </a:lnTo>
                <a:lnTo>
                  <a:pt x="43572" y="934799"/>
                </a:lnTo>
                <a:lnTo>
                  <a:pt x="0" y="9589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06125" y="8046593"/>
            <a:ext cx="1560195" cy="1014094"/>
          </a:xfrm>
          <a:custGeom>
            <a:avLst/>
            <a:gdLst/>
            <a:ahLst/>
            <a:cxnLst/>
            <a:rect l="l" t="t" r="r" b="b"/>
            <a:pathLst>
              <a:path w="1560195" h="1014095">
                <a:moveTo>
                  <a:pt x="1390777" y="0"/>
                </a:moveTo>
                <a:lnTo>
                  <a:pt x="168909" y="0"/>
                </a:lnTo>
                <a:lnTo>
                  <a:pt x="124030" y="6038"/>
                </a:lnTo>
                <a:lnTo>
                  <a:pt x="83688" y="23081"/>
                </a:lnTo>
                <a:lnTo>
                  <a:pt x="49498" y="49514"/>
                </a:lnTo>
                <a:lnTo>
                  <a:pt x="23076" y="83725"/>
                </a:lnTo>
                <a:lnTo>
                  <a:pt x="6038" y="124104"/>
                </a:lnTo>
                <a:lnTo>
                  <a:pt x="0" y="169036"/>
                </a:lnTo>
                <a:lnTo>
                  <a:pt x="0" y="844930"/>
                </a:lnTo>
                <a:lnTo>
                  <a:pt x="6038" y="889856"/>
                </a:lnTo>
                <a:lnTo>
                  <a:pt x="23076" y="930215"/>
                </a:lnTo>
                <a:lnTo>
                  <a:pt x="49498" y="964403"/>
                </a:lnTo>
                <a:lnTo>
                  <a:pt x="83688" y="990811"/>
                </a:lnTo>
                <a:lnTo>
                  <a:pt x="124030" y="1007834"/>
                </a:lnTo>
                <a:lnTo>
                  <a:pt x="168909" y="1013866"/>
                </a:lnTo>
                <a:lnTo>
                  <a:pt x="1390777" y="1013866"/>
                </a:lnTo>
                <a:lnTo>
                  <a:pt x="1435700" y="1007834"/>
                </a:lnTo>
                <a:lnTo>
                  <a:pt x="1476055" y="990811"/>
                </a:lnTo>
                <a:lnTo>
                  <a:pt x="1510236" y="964403"/>
                </a:lnTo>
                <a:lnTo>
                  <a:pt x="1536638" y="930215"/>
                </a:lnTo>
                <a:lnTo>
                  <a:pt x="1553657" y="889856"/>
                </a:lnTo>
                <a:lnTo>
                  <a:pt x="1559686" y="844930"/>
                </a:lnTo>
                <a:lnTo>
                  <a:pt x="1559686" y="169036"/>
                </a:lnTo>
                <a:lnTo>
                  <a:pt x="1553657" y="124104"/>
                </a:lnTo>
                <a:lnTo>
                  <a:pt x="1536638" y="83725"/>
                </a:lnTo>
                <a:lnTo>
                  <a:pt x="1510236" y="49514"/>
                </a:lnTo>
                <a:lnTo>
                  <a:pt x="1476055" y="23081"/>
                </a:lnTo>
                <a:lnTo>
                  <a:pt x="1435700" y="6038"/>
                </a:lnTo>
                <a:lnTo>
                  <a:pt x="139077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06125" y="8046593"/>
            <a:ext cx="1560195" cy="1014094"/>
          </a:xfrm>
          <a:custGeom>
            <a:avLst/>
            <a:gdLst/>
            <a:ahLst/>
            <a:cxnLst/>
            <a:rect l="l" t="t" r="r" b="b"/>
            <a:pathLst>
              <a:path w="1560195" h="1014095">
                <a:moveTo>
                  <a:pt x="0" y="169036"/>
                </a:moveTo>
                <a:lnTo>
                  <a:pt x="6038" y="124104"/>
                </a:lnTo>
                <a:lnTo>
                  <a:pt x="23076" y="83725"/>
                </a:lnTo>
                <a:lnTo>
                  <a:pt x="49498" y="49514"/>
                </a:lnTo>
                <a:lnTo>
                  <a:pt x="83688" y="23081"/>
                </a:lnTo>
                <a:lnTo>
                  <a:pt x="124030" y="6038"/>
                </a:lnTo>
                <a:lnTo>
                  <a:pt x="168909" y="0"/>
                </a:lnTo>
                <a:lnTo>
                  <a:pt x="1390777" y="0"/>
                </a:lnTo>
                <a:lnTo>
                  <a:pt x="1435700" y="6038"/>
                </a:lnTo>
                <a:lnTo>
                  <a:pt x="1476055" y="23081"/>
                </a:lnTo>
                <a:lnTo>
                  <a:pt x="1510236" y="49514"/>
                </a:lnTo>
                <a:lnTo>
                  <a:pt x="1536638" y="83725"/>
                </a:lnTo>
                <a:lnTo>
                  <a:pt x="1553657" y="124104"/>
                </a:lnTo>
                <a:lnTo>
                  <a:pt x="1559686" y="169036"/>
                </a:lnTo>
                <a:lnTo>
                  <a:pt x="1559686" y="844930"/>
                </a:lnTo>
                <a:lnTo>
                  <a:pt x="1553657" y="889856"/>
                </a:lnTo>
                <a:lnTo>
                  <a:pt x="1536638" y="930215"/>
                </a:lnTo>
                <a:lnTo>
                  <a:pt x="1510236" y="964403"/>
                </a:lnTo>
                <a:lnTo>
                  <a:pt x="1476055" y="990811"/>
                </a:lnTo>
                <a:lnTo>
                  <a:pt x="1435700" y="1007834"/>
                </a:lnTo>
                <a:lnTo>
                  <a:pt x="1390777" y="1013866"/>
                </a:lnTo>
                <a:lnTo>
                  <a:pt x="168909" y="1013866"/>
                </a:lnTo>
                <a:lnTo>
                  <a:pt x="124030" y="1007834"/>
                </a:lnTo>
                <a:lnTo>
                  <a:pt x="83688" y="990811"/>
                </a:lnTo>
                <a:lnTo>
                  <a:pt x="49498" y="964403"/>
                </a:lnTo>
                <a:lnTo>
                  <a:pt x="23076" y="930215"/>
                </a:lnTo>
                <a:lnTo>
                  <a:pt x="6038" y="889856"/>
                </a:lnTo>
                <a:lnTo>
                  <a:pt x="0" y="844930"/>
                </a:lnTo>
                <a:lnTo>
                  <a:pt x="0" y="1690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93322" y="8252841"/>
            <a:ext cx="118618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286385">
              <a:lnSpc>
                <a:spcPts val="1970"/>
              </a:lnSpc>
              <a:spcBef>
                <a:spcPts val="325"/>
              </a:spcBef>
            </a:pP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Forest 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artment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91928" y="7396226"/>
            <a:ext cx="803275" cy="959485"/>
          </a:xfrm>
          <a:custGeom>
            <a:avLst/>
            <a:gdLst/>
            <a:ahLst/>
            <a:cxnLst/>
            <a:rect l="l" t="t" r="r" b="b"/>
            <a:pathLst>
              <a:path w="803275" h="959484">
                <a:moveTo>
                  <a:pt x="802894" y="958976"/>
                </a:moveTo>
                <a:lnTo>
                  <a:pt x="759321" y="934799"/>
                </a:lnTo>
                <a:lnTo>
                  <a:pt x="716601" y="909409"/>
                </a:lnTo>
                <a:lnTo>
                  <a:pt x="674752" y="882832"/>
                </a:lnTo>
                <a:lnTo>
                  <a:pt x="633795" y="855091"/>
                </a:lnTo>
                <a:lnTo>
                  <a:pt x="593751" y="826212"/>
                </a:lnTo>
                <a:lnTo>
                  <a:pt x="554640" y="796218"/>
                </a:lnTo>
                <a:lnTo>
                  <a:pt x="516484" y="765135"/>
                </a:lnTo>
                <a:lnTo>
                  <a:pt x="479301" y="732986"/>
                </a:lnTo>
                <a:lnTo>
                  <a:pt x="443113" y="699796"/>
                </a:lnTo>
                <a:lnTo>
                  <a:pt x="407941" y="665590"/>
                </a:lnTo>
                <a:lnTo>
                  <a:pt x="373804" y="630392"/>
                </a:lnTo>
                <a:lnTo>
                  <a:pt x="340724" y="594226"/>
                </a:lnTo>
                <a:lnTo>
                  <a:pt x="308721" y="557117"/>
                </a:lnTo>
                <a:lnTo>
                  <a:pt x="277815" y="519089"/>
                </a:lnTo>
                <a:lnTo>
                  <a:pt x="248026" y="480167"/>
                </a:lnTo>
                <a:lnTo>
                  <a:pt x="219377" y="440375"/>
                </a:lnTo>
                <a:lnTo>
                  <a:pt x="191886" y="399738"/>
                </a:lnTo>
                <a:lnTo>
                  <a:pt x="165574" y="358280"/>
                </a:lnTo>
                <a:lnTo>
                  <a:pt x="140462" y="316026"/>
                </a:lnTo>
                <a:lnTo>
                  <a:pt x="116571" y="273000"/>
                </a:lnTo>
                <a:lnTo>
                  <a:pt x="93921" y="229226"/>
                </a:lnTo>
                <a:lnTo>
                  <a:pt x="72531" y="184729"/>
                </a:lnTo>
                <a:lnTo>
                  <a:pt x="52424" y="139533"/>
                </a:lnTo>
                <a:lnTo>
                  <a:pt x="33620" y="93664"/>
                </a:lnTo>
                <a:lnTo>
                  <a:pt x="16138" y="47144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9725" y="6370192"/>
            <a:ext cx="1560195" cy="1014094"/>
          </a:xfrm>
          <a:custGeom>
            <a:avLst/>
            <a:gdLst/>
            <a:ahLst/>
            <a:cxnLst/>
            <a:rect l="l" t="t" r="r" b="b"/>
            <a:pathLst>
              <a:path w="1560195" h="1014095">
                <a:moveTo>
                  <a:pt x="1390777" y="0"/>
                </a:moveTo>
                <a:lnTo>
                  <a:pt x="168909" y="0"/>
                </a:lnTo>
                <a:lnTo>
                  <a:pt x="124030" y="6038"/>
                </a:lnTo>
                <a:lnTo>
                  <a:pt x="83688" y="23081"/>
                </a:lnTo>
                <a:lnTo>
                  <a:pt x="49498" y="49514"/>
                </a:lnTo>
                <a:lnTo>
                  <a:pt x="23076" y="83725"/>
                </a:lnTo>
                <a:lnTo>
                  <a:pt x="6038" y="124104"/>
                </a:lnTo>
                <a:lnTo>
                  <a:pt x="0" y="169037"/>
                </a:lnTo>
                <a:lnTo>
                  <a:pt x="0" y="844931"/>
                </a:lnTo>
                <a:lnTo>
                  <a:pt x="6038" y="889854"/>
                </a:lnTo>
                <a:lnTo>
                  <a:pt x="23076" y="930209"/>
                </a:lnTo>
                <a:lnTo>
                  <a:pt x="49498" y="964390"/>
                </a:lnTo>
                <a:lnTo>
                  <a:pt x="83688" y="990792"/>
                </a:lnTo>
                <a:lnTo>
                  <a:pt x="124030" y="1007811"/>
                </a:lnTo>
                <a:lnTo>
                  <a:pt x="168909" y="1013841"/>
                </a:lnTo>
                <a:lnTo>
                  <a:pt x="1390777" y="1013841"/>
                </a:lnTo>
                <a:lnTo>
                  <a:pt x="1435700" y="1007811"/>
                </a:lnTo>
                <a:lnTo>
                  <a:pt x="1476055" y="990792"/>
                </a:lnTo>
                <a:lnTo>
                  <a:pt x="1510236" y="964390"/>
                </a:lnTo>
                <a:lnTo>
                  <a:pt x="1536638" y="930209"/>
                </a:lnTo>
                <a:lnTo>
                  <a:pt x="1553657" y="889854"/>
                </a:lnTo>
                <a:lnTo>
                  <a:pt x="1559686" y="844931"/>
                </a:lnTo>
                <a:lnTo>
                  <a:pt x="1559686" y="169037"/>
                </a:lnTo>
                <a:lnTo>
                  <a:pt x="1553657" y="124104"/>
                </a:lnTo>
                <a:lnTo>
                  <a:pt x="1536638" y="83725"/>
                </a:lnTo>
                <a:lnTo>
                  <a:pt x="1510236" y="49514"/>
                </a:lnTo>
                <a:lnTo>
                  <a:pt x="1476055" y="23081"/>
                </a:lnTo>
                <a:lnTo>
                  <a:pt x="1435700" y="6038"/>
                </a:lnTo>
                <a:lnTo>
                  <a:pt x="139077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9725" y="6370192"/>
            <a:ext cx="1560195" cy="1014094"/>
          </a:xfrm>
          <a:custGeom>
            <a:avLst/>
            <a:gdLst/>
            <a:ahLst/>
            <a:cxnLst/>
            <a:rect l="l" t="t" r="r" b="b"/>
            <a:pathLst>
              <a:path w="1560195" h="1014095">
                <a:moveTo>
                  <a:pt x="0" y="169037"/>
                </a:moveTo>
                <a:lnTo>
                  <a:pt x="6038" y="124104"/>
                </a:lnTo>
                <a:lnTo>
                  <a:pt x="23076" y="83725"/>
                </a:lnTo>
                <a:lnTo>
                  <a:pt x="49498" y="49514"/>
                </a:lnTo>
                <a:lnTo>
                  <a:pt x="83688" y="23081"/>
                </a:lnTo>
                <a:lnTo>
                  <a:pt x="124030" y="6038"/>
                </a:lnTo>
                <a:lnTo>
                  <a:pt x="168909" y="0"/>
                </a:lnTo>
                <a:lnTo>
                  <a:pt x="1390777" y="0"/>
                </a:lnTo>
                <a:lnTo>
                  <a:pt x="1435700" y="6038"/>
                </a:lnTo>
                <a:lnTo>
                  <a:pt x="1476055" y="23081"/>
                </a:lnTo>
                <a:lnTo>
                  <a:pt x="1510236" y="49514"/>
                </a:lnTo>
                <a:lnTo>
                  <a:pt x="1536638" y="83725"/>
                </a:lnTo>
                <a:lnTo>
                  <a:pt x="1553657" y="124104"/>
                </a:lnTo>
                <a:lnTo>
                  <a:pt x="1559686" y="169037"/>
                </a:lnTo>
                <a:lnTo>
                  <a:pt x="1559686" y="844931"/>
                </a:lnTo>
                <a:lnTo>
                  <a:pt x="1553657" y="889854"/>
                </a:lnTo>
                <a:lnTo>
                  <a:pt x="1536638" y="930209"/>
                </a:lnTo>
                <a:lnTo>
                  <a:pt x="1510236" y="964390"/>
                </a:lnTo>
                <a:lnTo>
                  <a:pt x="1476055" y="990792"/>
                </a:lnTo>
                <a:lnTo>
                  <a:pt x="1435700" y="1007811"/>
                </a:lnTo>
                <a:lnTo>
                  <a:pt x="1390777" y="1013841"/>
                </a:lnTo>
                <a:lnTo>
                  <a:pt x="168909" y="1013841"/>
                </a:lnTo>
                <a:lnTo>
                  <a:pt x="124030" y="1007811"/>
                </a:lnTo>
                <a:lnTo>
                  <a:pt x="83688" y="990792"/>
                </a:lnTo>
                <a:lnTo>
                  <a:pt x="49498" y="964390"/>
                </a:lnTo>
                <a:lnTo>
                  <a:pt x="23076" y="930209"/>
                </a:lnTo>
                <a:lnTo>
                  <a:pt x="6038" y="889854"/>
                </a:lnTo>
                <a:lnTo>
                  <a:pt x="0" y="844931"/>
                </a:lnTo>
                <a:lnTo>
                  <a:pt x="0" y="16903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90658" y="6576186"/>
            <a:ext cx="83756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161290">
              <a:lnSpc>
                <a:spcPts val="1970"/>
              </a:lnSpc>
              <a:spcBef>
                <a:spcPts val="325"/>
              </a:spcBef>
            </a:pP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State  </a:t>
            </a:r>
            <a:r>
              <a:rPr sz="1800" b="1" spc="-3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asu</a:t>
            </a: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091928" y="5399151"/>
            <a:ext cx="803275" cy="959485"/>
          </a:xfrm>
          <a:custGeom>
            <a:avLst/>
            <a:gdLst/>
            <a:ahLst/>
            <a:cxnLst/>
            <a:rect l="l" t="t" r="r" b="b"/>
            <a:pathLst>
              <a:path w="803275" h="959485">
                <a:moveTo>
                  <a:pt x="0" y="958976"/>
                </a:moveTo>
                <a:lnTo>
                  <a:pt x="16138" y="911831"/>
                </a:lnTo>
                <a:lnTo>
                  <a:pt x="33620" y="865310"/>
                </a:lnTo>
                <a:lnTo>
                  <a:pt x="52424" y="819438"/>
                </a:lnTo>
                <a:lnTo>
                  <a:pt x="72531" y="774240"/>
                </a:lnTo>
                <a:lnTo>
                  <a:pt x="93921" y="729739"/>
                </a:lnTo>
                <a:lnTo>
                  <a:pt x="116571" y="685961"/>
                </a:lnTo>
                <a:lnTo>
                  <a:pt x="140462" y="642930"/>
                </a:lnTo>
                <a:lnTo>
                  <a:pt x="165574" y="600671"/>
                </a:lnTo>
                <a:lnTo>
                  <a:pt x="191886" y="559208"/>
                </a:lnTo>
                <a:lnTo>
                  <a:pt x="219377" y="518566"/>
                </a:lnTo>
                <a:lnTo>
                  <a:pt x="248026" y="478770"/>
                </a:lnTo>
                <a:lnTo>
                  <a:pt x="277815" y="439843"/>
                </a:lnTo>
                <a:lnTo>
                  <a:pt x="308721" y="401812"/>
                </a:lnTo>
                <a:lnTo>
                  <a:pt x="340724" y="364699"/>
                </a:lnTo>
                <a:lnTo>
                  <a:pt x="373804" y="328531"/>
                </a:lnTo>
                <a:lnTo>
                  <a:pt x="407941" y="293330"/>
                </a:lnTo>
                <a:lnTo>
                  <a:pt x="443113" y="259123"/>
                </a:lnTo>
                <a:lnTo>
                  <a:pt x="479301" y="225934"/>
                </a:lnTo>
                <a:lnTo>
                  <a:pt x="516484" y="193786"/>
                </a:lnTo>
                <a:lnTo>
                  <a:pt x="554640" y="162706"/>
                </a:lnTo>
                <a:lnTo>
                  <a:pt x="593751" y="132716"/>
                </a:lnTo>
                <a:lnTo>
                  <a:pt x="633795" y="103843"/>
                </a:lnTo>
                <a:lnTo>
                  <a:pt x="674752" y="76110"/>
                </a:lnTo>
                <a:lnTo>
                  <a:pt x="716601" y="49542"/>
                </a:lnTo>
                <a:lnTo>
                  <a:pt x="759321" y="24164"/>
                </a:lnTo>
                <a:lnTo>
                  <a:pt x="802894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33379" y="6632320"/>
            <a:ext cx="1350645" cy="457200"/>
          </a:xfrm>
          <a:custGeom>
            <a:avLst/>
            <a:gdLst/>
            <a:ahLst/>
            <a:cxnLst/>
            <a:rect l="l" t="t" r="r" b="b"/>
            <a:pathLst>
              <a:path w="1350645" h="457200">
                <a:moveTo>
                  <a:pt x="0" y="457199"/>
                </a:moveTo>
                <a:lnTo>
                  <a:pt x="1350136" y="457199"/>
                </a:lnTo>
                <a:lnTo>
                  <a:pt x="1350136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033379" y="6632320"/>
            <a:ext cx="1350645" cy="35458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605"/>
              </a:spcBef>
            </a:pPr>
            <a:r>
              <a:rPr lang="en-US" spc="-185" dirty="0" smtClean="0">
                <a:solidFill>
                  <a:srgbClr val="FFFFFF"/>
                </a:solidFill>
                <a:latin typeface="Arial"/>
                <a:cs typeface="Arial"/>
              </a:rPr>
              <a:t>RNSY</a:t>
            </a:r>
            <a:r>
              <a:rPr sz="1400" i="1" spc="-185" dirty="0" smtClean="0">
                <a:solidFill>
                  <a:srgbClr val="FF0000"/>
                </a:solidFill>
                <a:latin typeface="Trebuchet MS"/>
                <a:cs typeface="Trebuchet MS"/>
              </a:rPr>
              <a:t>NG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721340" y="6822947"/>
            <a:ext cx="355092" cy="123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63377" y="686092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001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41352" y="6819900"/>
            <a:ext cx="355092" cy="123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83516" y="685800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128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46407" y="5663184"/>
            <a:ext cx="123444" cy="1034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708510" y="5683503"/>
            <a:ext cx="0" cy="949325"/>
          </a:xfrm>
          <a:custGeom>
            <a:avLst/>
            <a:gdLst/>
            <a:ahLst/>
            <a:cxnLst/>
            <a:rect l="l" t="t" r="r" b="b"/>
            <a:pathLst>
              <a:path h="949325">
                <a:moveTo>
                  <a:pt x="0" y="0"/>
                </a:moveTo>
                <a:lnTo>
                  <a:pt x="0" y="948817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46407" y="7069835"/>
            <a:ext cx="123444" cy="1065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08510" y="7089520"/>
            <a:ext cx="0" cy="979805"/>
          </a:xfrm>
          <a:custGeom>
            <a:avLst/>
            <a:gdLst/>
            <a:ahLst/>
            <a:cxnLst/>
            <a:rect l="l" t="t" r="r" b="b"/>
            <a:pathLst>
              <a:path h="979804">
                <a:moveTo>
                  <a:pt x="0" y="979296"/>
                </a:moveTo>
                <a:lnTo>
                  <a:pt x="0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0"/>
            <a:ext cx="7530591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65" dirty="0"/>
              <a:t>Benefits </a:t>
            </a:r>
            <a:r>
              <a:rPr sz="6600" spc="-10" dirty="0" smtClean="0"/>
              <a:t>of</a:t>
            </a:r>
            <a:r>
              <a:rPr lang="en-US" sz="6600" spc="-595" dirty="0"/>
              <a:t> </a:t>
            </a:r>
            <a:r>
              <a:rPr lang="en-US" sz="6600" spc="-595" dirty="0" smtClean="0"/>
              <a:t>RNSY</a:t>
            </a:r>
            <a:r>
              <a:rPr lang="en-US" sz="6600" spc="-595" dirty="0" smtClean="0">
                <a:solidFill>
                  <a:srgbClr val="FF0000"/>
                </a:solidFill>
              </a:rPr>
              <a:t>NG</a:t>
            </a:r>
            <a:endParaRPr sz="66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867" y="1710639"/>
            <a:ext cx="15735300" cy="65306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4840" marR="5080" indent="-612140">
              <a:lnSpc>
                <a:spcPct val="100000"/>
              </a:lnSpc>
              <a:spcBef>
                <a:spcPts val="105"/>
              </a:spcBef>
              <a:buChar char="•"/>
              <a:tabLst>
                <a:tab pos="624840" algn="l"/>
                <a:tab pos="625475" algn="l"/>
              </a:tabLst>
            </a:pPr>
            <a:r>
              <a:rPr sz="4400" spc="-65" dirty="0">
                <a:latin typeface="Arial"/>
                <a:cs typeface="Arial"/>
              </a:rPr>
              <a:t>Difficulty </a:t>
            </a:r>
            <a:r>
              <a:rPr sz="4400" spc="-5" dirty="0">
                <a:latin typeface="Arial"/>
                <a:cs typeface="Arial"/>
              </a:rPr>
              <a:t>of </a:t>
            </a:r>
            <a:r>
              <a:rPr sz="4400" spc="-160" dirty="0">
                <a:latin typeface="Arial"/>
                <a:cs typeface="Arial"/>
              </a:rPr>
              <a:t>Forestation </a:t>
            </a:r>
            <a:r>
              <a:rPr sz="4400" spc="-265" dirty="0">
                <a:latin typeface="Arial"/>
                <a:cs typeface="Arial"/>
              </a:rPr>
              <a:t>goals </a:t>
            </a:r>
            <a:r>
              <a:rPr sz="4400" spc="-155" dirty="0">
                <a:latin typeface="Arial"/>
                <a:cs typeface="Arial"/>
              </a:rPr>
              <a:t>could </a:t>
            </a:r>
            <a:r>
              <a:rPr sz="4400" spc="-200" dirty="0">
                <a:latin typeface="Arial"/>
                <a:cs typeface="Arial"/>
              </a:rPr>
              <a:t>be easily </a:t>
            </a:r>
            <a:r>
              <a:rPr sz="4400" spc="-215" dirty="0">
                <a:latin typeface="Arial"/>
                <a:cs typeface="Arial"/>
              </a:rPr>
              <a:t>achieved </a:t>
            </a:r>
            <a:r>
              <a:rPr sz="4400" spc="-100" dirty="0">
                <a:latin typeface="Arial"/>
                <a:cs typeface="Arial"/>
              </a:rPr>
              <a:t>through  </a:t>
            </a:r>
            <a:r>
              <a:rPr sz="4400" spc="-114" dirty="0">
                <a:latin typeface="Arial"/>
                <a:cs typeface="Arial"/>
              </a:rPr>
              <a:t>community </a:t>
            </a:r>
            <a:r>
              <a:rPr sz="4400" spc="-250" dirty="0">
                <a:latin typeface="Arial"/>
                <a:cs typeface="Arial"/>
              </a:rPr>
              <a:t>awareness. </a:t>
            </a:r>
            <a:r>
              <a:rPr sz="4400" spc="-135" dirty="0">
                <a:latin typeface="Arial"/>
                <a:cs typeface="Arial"/>
              </a:rPr>
              <a:t>In </a:t>
            </a:r>
            <a:r>
              <a:rPr lang="en-US" sz="4400" spc="-495" dirty="0" smtClean="0">
                <a:latin typeface="Arial"/>
                <a:cs typeface="Arial"/>
              </a:rPr>
              <a:t>RNSY</a:t>
            </a:r>
            <a:r>
              <a:rPr lang="en-US" sz="2800" spc="-495" dirty="0" smtClean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4400" spc="-495" dirty="0" smtClean="0">
                <a:latin typeface="Arial"/>
                <a:cs typeface="Arial"/>
              </a:rPr>
              <a:t>, </a:t>
            </a:r>
            <a:r>
              <a:rPr sz="4400" b="1" spc="-295" dirty="0">
                <a:latin typeface="Trebuchet MS"/>
                <a:cs typeface="Trebuchet MS"/>
              </a:rPr>
              <a:t>farmer’s </a:t>
            </a:r>
            <a:r>
              <a:rPr sz="4400" b="1" spc="-285" dirty="0">
                <a:latin typeface="Trebuchet MS"/>
                <a:cs typeface="Trebuchet MS"/>
              </a:rPr>
              <a:t>peer-peer </a:t>
            </a:r>
            <a:r>
              <a:rPr sz="4400" b="1" spc="-240" dirty="0">
                <a:latin typeface="Trebuchet MS"/>
                <a:cs typeface="Trebuchet MS"/>
              </a:rPr>
              <a:t>community  </a:t>
            </a:r>
            <a:r>
              <a:rPr sz="4400" spc="-190" dirty="0">
                <a:latin typeface="Arial"/>
                <a:cs typeface="Arial"/>
              </a:rPr>
              <a:t>enriches </a:t>
            </a:r>
            <a:r>
              <a:rPr sz="4400" spc="-150" dirty="0">
                <a:latin typeface="Arial"/>
                <a:cs typeface="Arial"/>
              </a:rPr>
              <a:t>peer </a:t>
            </a:r>
            <a:r>
              <a:rPr sz="4400" spc="-265" dirty="0">
                <a:latin typeface="Arial"/>
                <a:cs typeface="Arial"/>
              </a:rPr>
              <a:t>awareness </a:t>
            </a:r>
            <a:r>
              <a:rPr sz="4400" spc="-204" dirty="0">
                <a:latin typeface="Arial"/>
                <a:cs typeface="Arial"/>
              </a:rPr>
              <a:t>and </a:t>
            </a:r>
            <a:r>
              <a:rPr sz="4400" spc="-225" dirty="0">
                <a:latin typeface="Arial"/>
                <a:cs typeface="Arial"/>
              </a:rPr>
              <a:t>hence </a:t>
            </a:r>
            <a:r>
              <a:rPr sz="4400" spc="-135" dirty="0">
                <a:latin typeface="Arial"/>
                <a:cs typeface="Arial"/>
              </a:rPr>
              <a:t>improved</a:t>
            </a:r>
            <a:r>
              <a:rPr sz="4400" spc="-360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forestation</a:t>
            </a:r>
            <a:endParaRPr sz="4400" dirty="0">
              <a:latin typeface="Arial"/>
              <a:cs typeface="Arial"/>
            </a:endParaRPr>
          </a:p>
          <a:p>
            <a:pPr marL="624840" marR="651510" indent="-612140">
              <a:lnSpc>
                <a:spcPct val="100000"/>
              </a:lnSpc>
              <a:spcBef>
                <a:spcPts val="1060"/>
              </a:spcBef>
              <a:buChar char="•"/>
              <a:tabLst>
                <a:tab pos="624840" algn="l"/>
                <a:tab pos="625475" algn="l"/>
              </a:tabLst>
            </a:pPr>
            <a:r>
              <a:rPr sz="4400" spc="-175" dirty="0">
                <a:latin typeface="Arial"/>
                <a:cs typeface="Arial"/>
              </a:rPr>
              <a:t>Crypto </a:t>
            </a:r>
            <a:r>
              <a:rPr sz="4400" spc="-165" dirty="0">
                <a:latin typeface="Arial"/>
                <a:cs typeface="Arial"/>
              </a:rPr>
              <a:t>currency </a:t>
            </a:r>
            <a:r>
              <a:rPr sz="4400" spc="-5" dirty="0">
                <a:latin typeface="Arial"/>
                <a:cs typeface="Arial"/>
              </a:rPr>
              <a:t>of </a:t>
            </a:r>
            <a:r>
              <a:rPr lang="en-US" sz="4400" spc="-570" dirty="0" smtClean="0">
                <a:latin typeface="Arial"/>
                <a:cs typeface="Arial"/>
              </a:rPr>
              <a:t>RNSY</a:t>
            </a:r>
            <a:r>
              <a:rPr sz="2800" spc="-570" dirty="0" smtClean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3200" spc="-5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spc="-150" dirty="0">
                <a:latin typeface="Arial"/>
                <a:cs typeface="Arial"/>
              </a:rPr>
              <a:t>could </a:t>
            </a:r>
            <a:r>
              <a:rPr sz="4400" spc="-100" dirty="0">
                <a:latin typeface="Arial"/>
                <a:cs typeface="Arial"/>
              </a:rPr>
              <a:t>support </a:t>
            </a:r>
            <a:r>
              <a:rPr sz="4400" b="1" spc="-254" dirty="0">
                <a:latin typeface="Trebuchet MS"/>
                <a:cs typeface="Trebuchet MS"/>
              </a:rPr>
              <a:t>forest </a:t>
            </a:r>
            <a:r>
              <a:rPr sz="4400" b="1" spc="-245" dirty="0">
                <a:latin typeface="Trebuchet MS"/>
                <a:cs typeface="Trebuchet MS"/>
              </a:rPr>
              <a:t>department</a:t>
            </a:r>
            <a:r>
              <a:rPr sz="4400" b="1" spc="-630" dirty="0">
                <a:latin typeface="Trebuchet MS"/>
                <a:cs typeface="Trebuchet MS"/>
              </a:rPr>
              <a:t> </a:t>
            </a:r>
            <a:r>
              <a:rPr sz="4400" b="1" spc="-155" dirty="0">
                <a:latin typeface="Trebuchet MS"/>
                <a:cs typeface="Trebuchet MS"/>
              </a:rPr>
              <a:t>as  </a:t>
            </a:r>
            <a:r>
              <a:rPr sz="4400" b="1" spc="-300" dirty="0">
                <a:latin typeface="Trebuchet MS"/>
                <a:cs typeface="Trebuchet MS"/>
              </a:rPr>
              <a:t>revenue </a:t>
            </a:r>
            <a:r>
              <a:rPr sz="4400" b="1" spc="-290" dirty="0">
                <a:latin typeface="Trebuchet MS"/>
                <a:cs typeface="Trebuchet MS"/>
              </a:rPr>
              <a:t>center</a:t>
            </a:r>
            <a:r>
              <a:rPr sz="4400" spc="-290" dirty="0">
                <a:latin typeface="Arial"/>
                <a:cs typeface="Arial"/>
              </a:rPr>
              <a:t>, </a:t>
            </a:r>
            <a:r>
              <a:rPr sz="4400" spc="-80" dirty="0">
                <a:latin typeface="Arial"/>
                <a:cs typeface="Arial"/>
              </a:rPr>
              <a:t>rather </a:t>
            </a:r>
            <a:r>
              <a:rPr sz="4400" spc="-195" dirty="0">
                <a:latin typeface="Arial"/>
                <a:cs typeface="Arial"/>
              </a:rPr>
              <a:t>cost </a:t>
            </a:r>
            <a:r>
              <a:rPr sz="4400" spc="-180" dirty="0">
                <a:latin typeface="Arial"/>
                <a:cs typeface="Arial"/>
              </a:rPr>
              <a:t>center, </a:t>
            </a:r>
            <a:r>
              <a:rPr sz="4400" spc="-100" dirty="0">
                <a:latin typeface="Arial"/>
                <a:cs typeface="Arial"/>
              </a:rPr>
              <a:t>through </a:t>
            </a:r>
            <a:r>
              <a:rPr sz="4400" spc="-290" dirty="0">
                <a:latin typeface="Arial"/>
                <a:cs typeface="Arial"/>
              </a:rPr>
              <a:t>exchange</a:t>
            </a:r>
            <a:r>
              <a:rPr sz="4400" spc="-625" dirty="0">
                <a:latin typeface="Arial"/>
                <a:cs typeface="Arial"/>
              </a:rPr>
              <a:t> </a:t>
            </a:r>
            <a:r>
              <a:rPr sz="4400" spc="-245" dirty="0">
                <a:latin typeface="Arial"/>
                <a:cs typeface="Arial"/>
              </a:rPr>
              <a:t>values</a:t>
            </a:r>
            <a:endParaRPr sz="4400" dirty="0">
              <a:latin typeface="Arial"/>
              <a:cs typeface="Arial"/>
            </a:endParaRPr>
          </a:p>
          <a:p>
            <a:pPr marL="624840" marR="93980" indent="-612140">
              <a:lnSpc>
                <a:spcPct val="100000"/>
              </a:lnSpc>
              <a:spcBef>
                <a:spcPts val="1055"/>
              </a:spcBef>
              <a:buChar char="•"/>
              <a:tabLst>
                <a:tab pos="624840" algn="l"/>
                <a:tab pos="625475" algn="l"/>
              </a:tabLst>
            </a:pPr>
            <a:r>
              <a:rPr sz="4400" spc="-195" dirty="0">
                <a:latin typeface="Arial"/>
                <a:cs typeface="Arial"/>
              </a:rPr>
              <a:t>Presently </a:t>
            </a:r>
            <a:r>
              <a:rPr sz="4400" spc="-155" dirty="0">
                <a:latin typeface="Arial"/>
                <a:cs typeface="Arial"/>
              </a:rPr>
              <a:t>global </a:t>
            </a:r>
            <a:r>
              <a:rPr sz="4400" spc="-140" dirty="0">
                <a:latin typeface="Arial"/>
                <a:cs typeface="Arial"/>
              </a:rPr>
              <a:t>warming </a:t>
            </a:r>
            <a:r>
              <a:rPr sz="4400" spc="-175" dirty="0">
                <a:latin typeface="Arial"/>
                <a:cs typeface="Arial"/>
              </a:rPr>
              <a:t>being </a:t>
            </a:r>
            <a:r>
              <a:rPr sz="4400" spc="-340" dirty="0">
                <a:latin typeface="Arial"/>
                <a:cs typeface="Arial"/>
              </a:rPr>
              <a:t>a </a:t>
            </a:r>
            <a:r>
              <a:rPr sz="4400" spc="-150" dirty="0">
                <a:latin typeface="Arial"/>
                <a:cs typeface="Arial"/>
              </a:rPr>
              <a:t>hyper </a:t>
            </a:r>
            <a:r>
              <a:rPr sz="4400" spc="-175" dirty="0">
                <a:latin typeface="Arial"/>
                <a:cs typeface="Arial"/>
              </a:rPr>
              <a:t>sensitive </a:t>
            </a:r>
            <a:r>
              <a:rPr sz="4400" spc="-145" dirty="0">
                <a:latin typeface="Arial"/>
                <a:cs typeface="Arial"/>
              </a:rPr>
              <a:t>subject, </a:t>
            </a:r>
            <a:r>
              <a:rPr sz="4400" spc="-70" dirty="0">
                <a:latin typeface="Arial"/>
                <a:cs typeface="Arial"/>
              </a:rPr>
              <a:t>our  </a:t>
            </a:r>
            <a:r>
              <a:rPr sz="4400" spc="-90" dirty="0">
                <a:latin typeface="Arial"/>
                <a:cs typeface="Arial"/>
              </a:rPr>
              <a:t>solution</a:t>
            </a:r>
            <a:r>
              <a:rPr sz="4400" spc="-225" dirty="0">
                <a:latin typeface="Arial"/>
                <a:cs typeface="Arial"/>
              </a:rPr>
              <a:t> </a:t>
            </a:r>
            <a:r>
              <a:rPr sz="4400" spc="15" dirty="0">
                <a:latin typeface="Arial"/>
                <a:cs typeface="Arial"/>
              </a:rPr>
              <a:t>will</a:t>
            </a:r>
            <a:r>
              <a:rPr sz="4400" spc="-200" dirty="0">
                <a:latin typeface="Arial"/>
                <a:cs typeface="Arial"/>
              </a:rPr>
              <a:t> </a:t>
            </a:r>
            <a:r>
              <a:rPr sz="4400" b="1" spc="-195" dirty="0">
                <a:latin typeface="Trebuchet MS"/>
                <a:cs typeface="Trebuchet MS"/>
              </a:rPr>
              <a:t>position</a:t>
            </a:r>
            <a:r>
              <a:rPr sz="4400" b="1" spc="-335" dirty="0">
                <a:latin typeface="Trebuchet MS"/>
                <a:cs typeface="Trebuchet MS"/>
              </a:rPr>
              <a:t> </a:t>
            </a:r>
            <a:r>
              <a:rPr sz="4400" b="1" spc="-175" dirty="0">
                <a:latin typeface="Trebuchet MS"/>
                <a:cs typeface="Trebuchet MS"/>
              </a:rPr>
              <a:t>India</a:t>
            </a:r>
            <a:r>
              <a:rPr sz="4400" b="1" spc="-340" dirty="0">
                <a:latin typeface="Trebuchet MS"/>
                <a:cs typeface="Trebuchet MS"/>
              </a:rPr>
              <a:t> </a:t>
            </a:r>
            <a:r>
              <a:rPr sz="4400" b="1" spc="-165" dirty="0">
                <a:latin typeface="Trebuchet MS"/>
                <a:cs typeface="Trebuchet MS"/>
              </a:rPr>
              <a:t>as</a:t>
            </a:r>
            <a:r>
              <a:rPr sz="4400" b="1" spc="-325" dirty="0">
                <a:latin typeface="Trebuchet MS"/>
                <a:cs typeface="Trebuchet MS"/>
              </a:rPr>
              <a:t> </a:t>
            </a:r>
            <a:r>
              <a:rPr sz="4400" b="1" spc="-170" dirty="0">
                <a:latin typeface="Trebuchet MS"/>
                <a:cs typeface="Trebuchet MS"/>
              </a:rPr>
              <a:t>a</a:t>
            </a:r>
            <a:r>
              <a:rPr sz="4400" b="1" spc="-320" dirty="0">
                <a:latin typeface="Trebuchet MS"/>
                <a:cs typeface="Trebuchet MS"/>
              </a:rPr>
              <a:t> </a:t>
            </a:r>
            <a:r>
              <a:rPr sz="4400" b="1" spc="-215" dirty="0">
                <a:latin typeface="Trebuchet MS"/>
                <a:cs typeface="Trebuchet MS"/>
              </a:rPr>
              <a:t>world</a:t>
            </a:r>
            <a:r>
              <a:rPr sz="4400" b="1" spc="-325" dirty="0">
                <a:latin typeface="Trebuchet MS"/>
                <a:cs typeface="Trebuchet MS"/>
              </a:rPr>
              <a:t> </a:t>
            </a:r>
            <a:r>
              <a:rPr sz="4400" b="1" spc="-254" dirty="0">
                <a:latin typeface="Trebuchet MS"/>
                <a:cs typeface="Trebuchet MS"/>
              </a:rPr>
              <a:t>leader</a:t>
            </a:r>
            <a:r>
              <a:rPr sz="4400" b="1" spc="-365" dirty="0">
                <a:latin typeface="Trebuchet MS"/>
                <a:cs typeface="Trebuchet MS"/>
              </a:rPr>
              <a:t> </a:t>
            </a:r>
            <a:r>
              <a:rPr sz="4400" spc="-50" dirty="0">
                <a:latin typeface="Arial"/>
                <a:cs typeface="Arial"/>
              </a:rPr>
              <a:t>in</a:t>
            </a:r>
            <a:r>
              <a:rPr sz="4400" spc="-220" dirty="0">
                <a:latin typeface="Arial"/>
                <a:cs typeface="Arial"/>
              </a:rPr>
              <a:t> </a:t>
            </a:r>
            <a:r>
              <a:rPr sz="4400" spc="-195" dirty="0">
                <a:latin typeface="Arial"/>
                <a:cs typeface="Arial"/>
              </a:rPr>
              <a:t>Global</a:t>
            </a:r>
            <a:r>
              <a:rPr sz="4400" spc="-225" dirty="0">
                <a:latin typeface="Arial"/>
                <a:cs typeface="Arial"/>
              </a:rPr>
              <a:t> </a:t>
            </a:r>
            <a:r>
              <a:rPr sz="4400" spc="-165" dirty="0">
                <a:latin typeface="Arial"/>
                <a:cs typeface="Arial"/>
              </a:rPr>
              <a:t>Forestation  </a:t>
            </a:r>
            <a:r>
              <a:rPr sz="4400" spc="-190" dirty="0">
                <a:latin typeface="Arial"/>
                <a:cs typeface="Arial"/>
              </a:rPr>
              <a:t>Index.</a:t>
            </a:r>
            <a:endParaRPr sz="4400" dirty="0">
              <a:latin typeface="Arial"/>
              <a:cs typeface="Arial"/>
            </a:endParaRPr>
          </a:p>
          <a:p>
            <a:pPr marL="624840" indent="-612140">
              <a:lnSpc>
                <a:spcPct val="100000"/>
              </a:lnSpc>
              <a:spcBef>
                <a:spcPts val="1060"/>
              </a:spcBef>
              <a:buChar char="•"/>
              <a:tabLst>
                <a:tab pos="624840" algn="l"/>
                <a:tab pos="625475" algn="l"/>
              </a:tabLst>
            </a:pPr>
            <a:r>
              <a:rPr sz="4400" spc="-240" dirty="0">
                <a:latin typeface="Arial"/>
                <a:cs typeface="Arial"/>
              </a:rPr>
              <a:t>Increase </a:t>
            </a:r>
            <a:r>
              <a:rPr sz="4400" spc="-50" dirty="0">
                <a:latin typeface="Arial"/>
                <a:cs typeface="Arial"/>
              </a:rPr>
              <a:t>the </a:t>
            </a:r>
            <a:r>
              <a:rPr sz="4400" b="1" spc="-210" dirty="0">
                <a:latin typeface="Trebuchet MS"/>
                <a:cs typeface="Trebuchet MS"/>
              </a:rPr>
              <a:t>happiness </a:t>
            </a:r>
            <a:r>
              <a:rPr sz="4400" b="1" spc="-290" dirty="0">
                <a:latin typeface="Trebuchet MS"/>
                <a:cs typeface="Trebuchet MS"/>
              </a:rPr>
              <a:t>meter </a:t>
            </a:r>
            <a:r>
              <a:rPr sz="4400" b="1" spc="-180" dirty="0">
                <a:latin typeface="Trebuchet MS"/>
                <a:cs typeface="Trebuchet MS"/>
              </a:rPr>
              <a:t>of </a:t>
            </a:r>
            <a:r>
              <a:rPr sz="4400" b="1" spc="-260" dirty="0">
                <a:latin typeface="Trebuchet MS"/>
                <a:cs typeface="Trebuchet MS"/>
              </a:rPr>
              <a:t>the </a:t>
            </a:r>
            <a:r>
              <a:rPr sz="4400" b="1" spc="-270" dirty="0">
                <a:latin typeface="Trebuchet MS"/>
                <a:cs typeface="Trebuchet MS"/>
              </a:rPr>
              <a:t>farmer</a:t>
            </a:r>
            <a:r>
              <a:rPr sz="4400" b="1" spc="-790" dirty="0">
                <a:latin typeface="Trebuchet MS"/>
                <a:cs typeface="Trebuchet MS"/>
              </a:rPr>
              <a:t> </a:t>
            </a:r>
            <a:r>
              <a:rPr sz="4400" spc="-409" dirty="0">
                <a:latin typeface="Arial"/>
                <a:cs typeface="Arial"/>
              </a:rPr>
              <a:t>as </a:t>
            </a:r>
            <a:r>
              <a:rPr sz="4400" spc="-175" dirty="0">
                <a:latin typeface="Arial"/>
                <a:cs typeface="Arial"/>
              </a:rPr>
              <a:t>citizens.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346" y="2626867"/>
            <a:ext cx="4514850" cy="3314700"/>
          </a:xfrm>
          <a:custGeom>
            <a:avLst/>
            <a:gdLst/>
            <a:ahLst/>
            <a:cxnLst/>
            <a:rect l="l" t="t" r="r" b="b"/>
            <a:pathLst>
              <a:path w="4514850" h="3314700">
                <a:moveTo>
                  <a:pt x="0" y="3314700"/>
                </a:moveTo>
                <a:lnTo>
                  <a:pt x="4514596" y="3314700"/>
                </a:lnTo>
                <a:lnTo>
                  <a:pt x="4514596" y="0"/>
                </a:lnTo>
                <a:lnTo>
                  <a:pt x="0" y="0"/>
                </a:lnTo>
                <a:lnTo>
                  <a:pt x="0" y="331470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540" y="3308603"/>
            <a:ext cx="4396740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961" y="3333622"/>
            <a:ext cx="4302252" cy="2544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57961" y="3333622"/>
            <a:ext cx="4302760" cy="2544445"/>
          </a:xfrm>
          <a:custGeom>
            <a:avLst/>
            <a:gdLst/>
            <a:ahLst/>
            <a:cxnLst/>
            <a:rect l="l" t="t" r="r" b="b"/>
            <a:pathLst>
              <a:path w="4302760" h="2544445">
                <a:moveTo>
                  <a:pt x="0" y="2544317"/>
                </a:moveTo>
                <a:lnTo>
                  <a:pt x="4302252" y="2544317"/>
                </a:lnTo>
                <a:lnTo>
                  <a:pt x="4302252" y="0"/>
                </a:lnTo>
                <a:lnTo>
                  <a:pt x="0" y="0"/>
                </a:lnTo>
                <a:lnTo>
                  <a:pt x="0" y="2544317"/>
                </a:lnTo>
                <a:close/>
              </a:path>
            </a:pathLst>
          </a:custGeom>
          <a:ln w="952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276" y="7518082"/>
            <a:ext cx="1238148" cy="1157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5410" y="7539672"/>
            <a:ext cx="952411" cy="1042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0999" y="8749385"/>
            <a:ext cx="9620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395" dirty="0">
                <a:latin typeface="Trebuchet MS"/>
                <a:cs typeface="Trebuchet MS"/>
              </a:rPr>
              <a:t>F</a:t>
            </a:r>
            <a:r>
              <a:rPr sz="2500" b="1" spc="-150" dirty="0">
                <a:latin typeface="Trebuchet MS"/>
                <a:cs typeface="Trebuchet MS"/>
              </a:rPr>
              <a:t>arm</a:t>
            </a:r>
            <a:r>
              <a:rPr sz="2500" b="1" spc="-135" dirty="0">
                <a:latin typeface="Trebuchet MS"/>
                <a:cs typeface="Trebuchet MS"/>
              </a:rPr>
              <a:t>e</a:t>
            </a:r>
            <a:r>
              <a:rPr sz="2500" b="1" spc="-185" dirty="0">
                <a:latin typeface="Trebuchet MS"/>
                <a:cs typeface="Trebuchet MS"/>
              </a:rPr>
              <a:t>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6488" y="3897363"/>
            <a:ext cx="867829" cy="739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0072" y="4098416"/>
            <a:ext cx="6216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95" dirty="0">
                <a:latin typeface="Trebuchet MS"/>
                <a:cs typeface="Trebuchet MS"/>
              </a:rPr>
              <a:t>Land  </a:t>
            </a:r>
            <a:r>
              <a:rPr sz="1400" b="1" spc="-90" dirty="0">
                <a:latin typeface="Trebuchet MS"/>
                <a:cs typeface="Trebuchet MS"/>
              </a:rPr>
              <a:t>R</a:t>
            </a:r>
            <a:r>
              <a:rPr sz="1400" b="1" spc="-70" dirty="0">
                <a:latin typeface="Trebuchet MS"/>
                <a:cs typeface="Trebuchet MS"/>
              </a:rPr>
              <a:t>egi</a:t>
            </a:r>
            <a:r>
              <a:rPr sz="1400" b="1" spc="-75" dirty="0">
                <a:latin typeface="Trebuchet MS"/>
                <a:cs typeface="Trebuchet MS"/>
              </a:rPr>
              <a:t>s</a:t>
            </a:r>
            <a:r>
              <a:rPr sz="1400" b="1" spc="-70" dirty="0">
                <a:latin typeface="Trebuchet MS"/>
                <a:cs typeface="Trebuchet MS"/>
              </a:rPr>
              <a:t>t</a:t>
            </a:r>
            <a:r>
              <a:rPr sz="1400" b="1" spc="-100" dirty="0">
                <a:latin typeface="Trebuchet MS"/>
                <a:cs typeface="Trebuchet MS"/>
              </a:rPr>
              <a:t>r</a:t>
            </a:r>
            <a:r>
              <a:rPr sz="1400" b="1" spc="-85" dirty="0"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50770" y="3502062"/>
            <a:ext cx="794131" cy="6766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4016" y="2677414"/>
            <a:ext cx="333121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b="1" spc="-95" dirty="0">
                <a:solidFill>
                  <a:srgbClr val="000C68"/>
                </a:solidFill>
                <a:latin typeface="Trebuchet MS"/>
                <a:cs typeface="Trebuchet MS"/>
              </a:rPr>
              <a:t>Business </a:t>
            </a:r>
            <a:r>
              <a:rPr sz="2100" b="1" spc="-125" dirty="0">
                <a:solidFill>
                  <a:srgbClr val="000C68"/>
                </a:solidFill>
                <a:latin typeface="Trebuchet MS"/>
                <a:cs typeface="Trebuchet MS"/>
              </a:rPr>
              <a:t>Network, </a:t>
            </a:r>
            <a:r>
              <a:rPr sz="2100" b="1" spc="-240" dirty="0">
                <a:solidFill>
                  <a:srgbClr val="000C68"/>
                </a:solidFill>
                <a:latin typeface="Trebuchet MS"/>
                <a:cs typeface="Trebuchet MS"/>
              </a:rPr>
              <a:t>DLT</a:t>
            </a:r>
            <a:r>
              <a:rPr sz="2100" b="1" spc="-310" dirty="0">
                <a:solidFill>
                  <a:srgbClr val="000C68"/>
                </a:solidFill>
                <a:latin typeface="Trebuchet MS"/>
                <a:cs typeface="Trebuchet MS"/>
              </a:rPr>
              <a:t> </a:t>
            </a:r>
            <a:r>
              <a:rPr sz="2100" b="1" spc="-155" dirty="0">
                <a:solidFill>
                  <a:srgbClr val="000C68"/>
                </a:solidFill>
                <a:latin typeface="Trebuchet MS"/>
                <a:cs typeface="Trebuchet MS"/>
              </a:rPr>
              <a:t>Ledger  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58366" y="6893432"/>
            <a:ext cx="100330" cy="624840"/>
          </a:xfrm>
          <a:custGeom>
            <a:avLst/>
            <a:gdLst/>
            <a:ahLst/>
            <a:cxnLst/>
            <a:rect l="l" t="t" r="r" b="b"/>
            <a:pathLst>
              <a:path w="100330" h="624840">
                <a:moveTo>
                  <a:pt x="67259" y="312293"/>
                </a:moveTo>
                <a:lnTo>
                  <a:pt x="67259" y="624586"/>
                </a:lnTo>
                <a:lnTo>
                  <a:pt x="76784" y="624586"/>
                </a:lnTo>
                <a:lnTo>
                  <a:pt x="76784" y="317119"/>
                </a:lnTo>
                <a:lnTo>
                  <a:pt x="71958" y="317119"/>
                </a:lnTo>
                <a:lnTo>
                  <a:pt x="67259" y="312293"/>
                </a:lnTo>
                <a:close/>
              </a:path>
              <a:path w="100330" h="624840">
                <a:moveTo>
                  <a:pt x="49921" y="19010"/>
                </a:moveTo>
                <a:lnTo>
                  <a:pt x="45161" y="27165"/>
                </a:lnTo>
                <a:lnTo>
                  <a:pt x="45161" y="314960"/>
                </a:lnTo>
                <a:lnTo>
                  <a:pt x="47320" y="317119"/>
                </a:lnTo>
                <a:lnTo>
                  <a:pt x="67259" y="317119"/>
                </a:lnTo>
                <a:lnTo>
                  <a:pt x="67259" y="312293"/>
                </a:lnTo>
                <a:lnTo>
                  <a:pt x="54686" y="312293"/>
                </a:lnTo>
                <a:lnTo>
                  <a:pt x="49860" y="307594"/>
                </a:lnTo>
                <a:lnTo>
                  <a:pt x="54686" y="307594"/>
                </a:lnTo>
                <a:lnTo>
                  <a:pt x="54678" y="27165"/>
                </a:lnTo>
                <a:lnTo>
                  <a:pt x="49921" y="19010"/>
                </a:lnTo>
                <a:close/>
              </a:path>
              <a:path w="100330" h="624840">
                <a:moveTo>
                  <a:pt x="74625" y="307594"/>
                </a:moveTo>
                <a:lnTo>
                  <a:pt x="54686" y="307594"/>
                </a:lnTo>
                <a:lnTo>
                  <a:pt x="54686" y="312293"/>
                </a:lnTo>
                <a:lnTo>
                  <a:pt x="67259" y="312293"/>
                </a:lnTo>
                <a:lnTo>
                  <a:pt x="71958" y="317119"/>
                </a:lnTo>
                <a:lnTo>
                  <a:pt x="76784" y="317119"/>
                </a:lnTo>
                <a:lnTo>
                  <a:pt x="76784" y="309753"/>
                </a:lnTo>
                <a:lnTo>
                  <a:pt x="74625" y="307594"/>
                </a:lnTo>
                <a:close/>
              </a:path>
              <a:path w="100330" h="624840">
                <a:moveTo>
                  <a:pt x="54686" y="307594"/>
                </a:moveTo>
                <a:lnTo>
                  <a:pt x="49860" y="307594"/>
                </a:lnTo>
                <a:lnTo>
                  <a:pt x="54686" y="312293"/>
                </a:lnTo>
                <a:lnTo>
                  <a:pt x="54686" y="307594"/>
                </a:lnTo>
                <a:close/>
              </a:path>
              <a:path w="100330" h="624840">
                <a:moveTo>
                  <a:pt x="49860" y="0"/>
                </a:moveTo>
                <a:lnTo>
                  <a:pt x="0" y="85598"/>
                </a:lnTo>
                <a:lnTo>
                  <a:pt x="762" y="88519"/>
                </a:lnTo>
                <a:lnTo>
                  <a:pt x="3035" y="89789"/>
                </a:lnTo>
                <a:lnTo>
                  <a:pt x="5308" y="91186"/>
                </a:lnTo>
                <a:lnTo>
                  <a:pt x="8229" y="90424"/>
                </a:lnTo>
                <a:lnTo>
                  <a:pt x="45153" y="27178"/>
                </a:lnTo>
                <a:lnTo>
                  <a:pt x="45161" y="9525"/>
                </a:lnTo>
                <a:lnTo>
                  <a:pt x="55421" y="9525"/>
                </a:lnTo>
                <a:lnTo>
                  <a:pt x="49860" y="0"/>
                </a:lnTo>
                <a:close/>
              </a:path>
              <a:path w="100330" h="624840">
                <a:moveTo>
                  <a:pt x="55421" y="9525"/>
                </a:moveTo>
                <a:lnTo>
                  <a:pt x="54686" y="9525"/>
                </a:lnTo>
                <a:lnTo>
                  <a:pt x="54686" y="27178"/>
                </a:lnTo>
                <a:lnTo>
                  <a:pt x="90246" y="88138"/>
                </a:lnTo>
                <a:lnTo>
                  <a:pt x="91516" y="90424"/>
                </a:lnTo>
                <a:lnTo>
                  <a:pt x="94437" y="91186"/>
                </a:lnTo>
                <a:lnTo>
                  <a:pt x="96723" y="89789"/>
                </a:lnTo>
                <a:lnTo>
                  <a:pt x="99009" y="88519"/>
                </a:lnTo>
                <a:lnTo>
                  <a:pt x="99771" y="85598"/>
                </a:lnTo>
                <a:lnTo>
                  <a:pt x="98501" y="83312"/>
                </a:lnTo>
                <a:lnTo>
                  <a:pt x="55421" y="9525"/>
                </a:lnTo>
                <a:close/>
              </a:path>
              <a:path w="100330" h="624840">
                <a:moveTo>
                  <a:pt x="54686" y="11938"/>
                </a:moveTo>
                <a:lnTo>
                  <a:pt x="54051" y="11938"/>
                </a:lnTo>
                <a:lnTo>
                  <a:pt x="49921" y="19010"/>
                </a:lnTo>
                <a:lnTo>
                  <a:pt x="54686" y="27178"/>
                </a:lnTo>
                <a:lnTo>
                  <a:pt x="54686" y="11938"/>
                </a:lnTo>
                <a:close/>
              </a:path>
              <a:path w="100330" h="624840">
                <a:moveTo>
                  <a:pt x="54686" y="9525"/>
                </a:moveTo>
                <a:lnTo>
                  <a:pt x="45161" y="9525"/>
                </a:lnTo>
                <a:lnTo>
                  <a:pt x="45161" y="27165"/>
                </a:lnTo>
                <a:lnTo>
                  <a:pt x="49921" y="19010"/>
                </a:lnTo>
                <a:lnTo>
                  <a:pt x="45796" y="11938"/>
                </a:lnTo>
                <a:lnTo>
                  <a:pt x="54686" y="11938"/>
                </a:lnTo>
                <a:lnTo>
                  <a:pt x="54686" y="9525"/>
                </a:lnTo>
                <a:close/>
              </a:path>
              <a:path w="100330" h="624840">
                <a:moveTo>
                  <a:pt x="54051" y="11938"/>
                </a:moveTo>
                <a:lnTo>
                  <a:pt x="45796" y="11938"/>
                </a:lnTo>
                <a:lnTo>
                  <a:pt x="49921" y="19010"/>
                </a:lnTo>
                <a:lnTo>
                  <a:pt x="54051" y="119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7011" y="3790441"/>
            <a:ext cx="603885" cy="100330"/>
          </a:xfrm>
          <a:custGeom>
            <a:avLst/>
            <a:gdLst/>
            <a:ahLst/>
            <a:cxnLst/>
            <a:rect l="l" t="t" r="r" b="b"/>
            <a:pathLst>
              <a:path w="603885" h="100329">
                <a:moveTo>
                  <a:pt x="584871" y="49847"/>
                </a:moveTo>
                <a:lnTo>
                  <a:pt x="515746" y="90170"/>
                </a:lnTo>
                <a:lnTo>
                  <a:pt x="513461" y="91567"/>
                </a:lnTo>
                <a:lnTo>
                  <a:pt x="512699" y="94487"/>
                </a:lnTo>
                <a:lnTo>
                  <a:pt x="514095" y="96774"/>
                </a:lnTo>
                <a:lnTo>
                  <a:pt x="515365" y="99060"/>
                </a:lnTo>
                <a:lnTo>
                  <a:pt x="518287" y="99822"/>
                </a:lnTo>
                <a:lnTo>
                  <a:pt x="520573" y="98425"/>
                </a:lnTo>
                <a:lnTo>
                  <a:pt x="595815" y="54610"/>
                </a:lnTo>
                <a:lnTo>
                  <a:pt x="594360" y="54610"/>
                </a:lnTo>
                <a:lnTo>
                  <a:pt x="594360" y="53975"/>
                </a:lnTo>
                <a:lnTo>
                  <a:pt x="591946" y="53975"/>
                </a:lnTo>
                <a:lnTo>
                  <a:pt x="584871" y="49847"/>
                </a:lnTo>
                <a:close/>
              </a:path>
              <a:path w="603885" h="100329">
                <a:moveTo>
                  <a:pt x="297180" y="49784"/>
                </a:moveTo>
                <a:lnTo>
                  <a:pt x="297180" y="52578"/>
                </a:lnTo>
                <a:lnTo>
                  <a:pt x="299212" y="54610"/>
                </a:lnTo>
                <a:lnTo>
                  <a:pt x="576707" y="54610"/>
                </a:lnTo>
                <a:lnTo>
                  <a:pt x="576924" y="54483"/>
                </a:lnTo>
                <a:lnTo>
                  <a:pt x="301879" y="54483"/>
                </a:lnTo>
                <a:lnTo>
                  <a:pt x="297180" y="49784"/>
                </a:lnTo>
                <a:close/>
              </a:path>
              <a:path w="603885" h="100329">
                <a:moveTo>
                  <a:pt x="595619" y="45085"/>
                </a:moveTo>
                <a:lnTo>
                  <a:pt x="594360" y="45085"/>
                </a:lnTo>
                <a:lnTo>
                  <a:pt x="594360" y="54610"/>
                </a:lnTo>
                <a:lnTo>
                  <a:pt x="595815" y="54610"/>
                </a:lnTo>
                <a:lnTo>
                  <a:pt x="603885" y="49911"/>
                </a:lnTo>
                <a:lnTo>
                  <a:pt x="595619" y="45085"/>
                </a:lnTo>
                <a:close/>
              </a:path>
              <a:path w="603885" h="100329">
                <a:moveTo>
                  <a:pt x="304545" y="44958"/>
                </a:moveTo>
                <a:lnTo>
                  <a:pt x="0" y="44958"/>
                </a:lnTo>
                <a:lnTo>
                  <a:pt x="0" y="54483"/>
                </a:lnTo>
                <a:lnTo>
                  <a:pt x="299085" y="54483"/>
                </a:lnTo>
                <a:lnTo>
                  <a:pt x="297180" y="52578"/>
                </a:lnTo>
                <a:lnTo>
                  <a:pt x="297180" y="49784"/>
                </a:lnTo>
                <a:lnTo>
                  <a:pt x="306578" y="49784"/>
                </a:lnTo>
                <a:lnTo>
                  <a:pt x="301879" y="45085"/>
                </a:lnTo>
                <a:lnTo>
                  <a:pt x="304672" y="45085"/>
                </a:lnTo>
                <a:close/>
              </a:path>
              <a:path w="603885" h="100329">
                <a:moveTo>
                  <a:pt x="306578" y="49784"/>
                </a:moveTo>
                <a:lnTo>
                  <a:pt x="297180" y="49784"/>
                </a:lnTo>
                <a:lnTo>
                  <a:pt x="301879" y="54483"/>
                </a:lnTo>
                <a:lnTo>
                  <a:pt x="576924" y="54483"/>
                </a:lnTo>
                <a:lnTo>
                  <a:pt x="584762" y="49911"/>
                </a:lnTo>
                <a:lnTo>
                  <a:pt x="306705" y="49911"/>
                </a:lnTo>
                <a:close/>
              </a:path>
              <a:path w="603885" h="100329">
                <a:moveTo>
                  <a:pt x="591946" y="45720"/>
                </a:moveTo>
                <a:lnTo>
                  <a:pt x="584980" y="49784"/>
                </a:lnTo>
                <a:lnTo>
                  <a:pt x="591946" y="53975"/>
                </a:lnTo>
                <a:lnTo>
                  <a:pt x="591946" y="45720"/>
                </a:lnTo>
                <a:close/>
              </a:path>
              <a:path w="603885" h="100329">
                <a:moveTo>
                  <a:pt x="594360" y="45720"/>
                </a:moveTo>
                <a:lnTo>
                  <a:pt x="591946" y="45720"/>
                </a:lnTo>
                <a:lnTo>
                  <a:pt x="591946" y="53975"/>
                </a:lnTo>
                <a:lnTo>
                  <a:pt x="594360" y="53975"/>
                </a:lnTo>
                <a:lnTo>
                  <a:pt x="594360" y="45720"/>
                </a:lnTo>
                <a:close/>
              </a:path>
              <a:path w="603885" h="100329">
                <a:moveTo>
                  <a:pt x="304672" y="45085"/>
                </a:moveTo>
                <a:lnTo>
                  <a:pt x="301879" y="45085"/>
                </a:lnTo>
                <a:lnTo>
                  <a:pt x="306705" y="49911"/>
                </a:lnTo>
                <a:lnTo>
                  <a:pt x="306705" y="47117"/>
                </a:lnTo>
                <a:lnTo>
                  <a:pt x="304672" y="45085"/>
                </a:lnTo>
                <a:close/>
              </a:path>
              <a:path w="603885" h="100329">
                <a:moveTo>
                  <a:pt x="576707" y="45085"/>
                </a:moveTo>
                <a:lnTo>
                  <a:pt x="304672" y="45085"/>
                </a:lnTo>
                <a:lnTo>
                  <a:pt x="306705" y="47117"/>
                </a:lnTo>
                <a:lnTo>
                  <a:pt x="306705" y="49911"/>
                </a:lnTo>
                <a:lnTo>
                  <a:pt x="584762" y="49911"/>
                </a:lnTo>
                <a:lnTo>
                  <a:pt x="576707" y="45085"/>
                </a:lnTo>
                <a:close/>
              </a:path>
              <a:path w="603885" h="100329">
                <a:moveTo>
                  <a:pt x="518287" y="0"/>
                </a:moveTo>
                <a:lnTo>
                  <a:pt x="515365" y="762"/>
                </a:lnTo>
                <a:lnTo>
                  <a:pt x="514095" y="3048"/>
                </a:lnTo>
                <a:lnTo>
                  <a:pt x="512699" y="5334"/>
                </a:lnTo>
                <a:lnTo>
                  <a:pt x="513461" y="8255"/>
                </a:lnTo>
                <a:lnTo>
                  <a:pt x="515746" y="9525"/>
                </a:lnTo>
                <a:lnTo>
                  <a:pt x="584871" y="49847"/>
                </a:lnTo>
                <a:lnTo>
                  <a:pt x="591946" y="45720"/>
                </a:lnTo>
                <a:lnTo>
                  <a:pt x="594360" y="45720"/>
                </a:lnTo>
                <a:lnTo>
                  <a:pt x="594360" y="45085"/>
                </a:lnTo>
                <a:lnTo>
                  <a:pt x="595619" y="45085"/>
                </a:lnTo>
                <a:lnTo>
                  <a:pt x="520573" y="1270"/>
                </a:lnTo>
                <a:lnTo>
                  <a:pt x="5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82950" y="7657909"/>
            <a:ext cx="1238135" cy="1157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380079" y="8850579"/>
            <a:ext cx="11531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b="1" spc="-145" dirty="0">
                <a:latin typeface="Trebuchet MS"/>
                <a:cs typeface="Trebuchet MS"/>
              </a:rPr>
              <a:t>State  </a:t>
            </a:r>
            <a:r>
              <a:rPr sz="2500" b="1" spc="-430" dirty="0">
                <a:latin typeface="Trebuchet MS"/>
                <a:cs typeface="Trebuchet MS"/>
              </a:rPr>
              <a:t>T</a:t>
            </a:r>
            <a:r>
              <a:rPr sz="2500" b="1" spc="-210" dirty="0">
                <a:latin typeface="Trebuchet MS"/>
                <a:cs typeface="Trebuchet MS"/>
              </a:rPr>
              <a:t>r</a:t>
            </a:r>
            <a:r>
              <a:rPr sz="2500" b="1" spc="-155" dirty="0">
                <a:latin typeface="Trebuchet MS"/>
                <a:cs typeface="Trebuchet MS"/>
              </a:rPr>
              <a:t>e</a:t>
            </a:r>
            <a:r>
              <a:rPr sz="2500" b="1" spc="-135" dirty="0">
                <a:latin typeface="Trebuchet MS"/>
                <a:cs typeface="Trebuchet MS"/>
              </a:rPr>
              <a:t>a</a:t>
            </a:r>
            <a:r>
              <a:rPr sz="2500" b="1" spc="-145" dirty="0">
                <a:latin typeface="Trebuchet MS"/>
                <a:cs typeface="Trebuchet MS"/>
              </a:rPr>
              <a:t>su</a:t>
            </a:r>
            <a:r>
              <a:rPr sz="2500" b="1" spc="-105" dirty="0">
                <a:latin typeface="Trebuchet MS"/>
                <a:cs typeface="Trebuchet MS"/>
              </a:rPr>
              <a:t>r</a:t>
            </a:r>
            <a:r>
              <a:rPr sz="2500" b="1" spc="-155" dirty="0">
                <a:latin typeface="Trebuchet MS"/>
                <a:cs typeface="Trebuchet MS"/>
              </a:rPr>
              <a:t>y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090109" y="6914705"/>
            <a:ext cx="850214" cy="11191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94692" y="7267956"/>
            <a:ext cx="1066800" cy="3124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50775" y="7345426"/>
            <a:ext cx="755015" cy="118110"/>
          </a:xfrm>
          <a:custGeom>
            <a:avLst/>
            <a:gdLst/>
            <a:ahLst/>
            <a:cxnLst/>
            <a:rect l="l" t="t" r="r" b="b"/>
            <a:pathLst>
              <a:path w="755015" h="118109">
                <a:moveTo>
                  <a:pt x="100965" y="0"/>
                </a:moveTo>
                <a:lnTo>
                  <a:pt x="94996" y="3556"/>
                </a:lnTo>
                <a:lnTo>
                  <a:pt x="0" y="58928"/>
                </a:lnTo>
                <a:lnTo>
                  <a:pt x="94996" y="114300"/>
                </a:lnTo>
                <a:lnTo>
                  <a:pt x="100965" y="117856"/>
                </a:lnTo>
                <a:lnTo>
                  <a:pt x="108839" y="115824"/>
                </a:lnTo>
                <a:lnTo>
                  <a:pt x="112395" y="109728"/>
                </a:lnTo>
                <a:lnTo>
                  <a:pt x="115824" y="103759"/>
                </a:lnTo>
                <a:lnTo>
                  <a:pt x="113792" y="96012"/>
                </a:lnTo>
                <a:lnTo>
                  <a:pt x="107823" y="92456"/>
                </a:lnTo>
                <a:lnTo>
                  <a:pt x="72117" y="71628"/>
                </a:lnTo>
                <a:lnTo>
                  <a:pt x="25146" y="71628"/>
                </a:lnTo>
                <a:lnTo>
                  <a:pt x="25146" y="46228"/>
                </a:lnTo>
                <a:lnTo>
                  <a:pt x="72117" y="46228"/>
                </a:lnTo>
                <a:lnTo>
                  <a:pt x="113792" y="21971"/>
                </a:lnTo>
                <a:lnTo>
                  <a:pt x="115824" y="14097"/>
                </a:lnTo>
                <a:lnTo>
                  <a:pt x="112395" y="8128"/>
                </a:lnTo>
                <a:lnTo>
                  <a:pt x="108839" y="2031"/>
                </a:lnTo>
                <a:lnTo>
                  <a:pt x="100965" y="0"/>
                </a:lnTo>
                <a:close/>
              </a:path>
              <a:path w="755015" h="118109">
                <a:moveTo>
                  <a:pt x="704160" y="58928"/>
                </a:moveTo>
                <a:lnTo>
                  <a:pt x="646684" y="92456"/>
                </a:lnTo>
                <a:lnTo>
                  <a:pt x="640715" y="96012"/>
                </a:lnTo>
                <a:lnTo>
                  <a:pt x="638682" y="103759"/>
                </a:lnTo>
                <a:lnTo>
                  <a:pt x="642111" y="109728"/>
                </a:lnTo>
                <a:lnTo>
                  <a:pt x="645667" y="115824"/>
                </a:lnTo>
                <a:lnTo>
                  <a:pt x="653415" y="117856"/>
                </a:lnTo>
                <a:lnTo>
                  <a:pt x="732719" y="71628"/>
                </a:lnTo>
                <a:lnTo>
                  <a:pt x="729361" y="71628"/>
                </a:lnTo>
                <a:lnTo>
                  <a:pt x="729361" y="69850"/>
                </a:lnTo>
                <a:lnTo>
                  <a:pt x="722884" y="69850"/>
                </a:lnTo>
                <a:lnTo>
                  <a:pt x="704160" y="58928"/>
                </a:lnTo>
                <a:close/>
              </a:path>
              <a:path w="755015" h="118109">
                <a:moveTo>
                  <a:pt x="72117" y="46228"/>
                </a:moveTo>
                <a:lnTo>
                  <a:pt x="25146" y="46228"/>
                </a:lnTo>
                <a:lnTo>
                  <a:pt x="25146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755015" h="118109">
                <a:moveTo>
                  <a:pt x="682389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682389" y="71628"/>
                </a:lnTo>
                <a:lnTo>
                  <a:pt x="704160" y="58928"/>
                </a:lnTo>
                <a:lnTo>
                  <a:pt x="682389" y="46228"/>
                </a:lnTo>
                <a:close/>
              </a:path>
              <a:path w="755015" h="118109">
                <a:moveTo>
                  <a:pt x="732718" y="46228"/>
                </a:moveTo>
                <a:lnTo>
                  <a:pt x="729361" y="46228"/>
                </a:lnTo>
                <a:lnTo>
                  <a:pt x="729361" y="71628"/>
                </a:lnTo>
                <a:lnTo>
                  <a:pt x="732719" y="71628"/>
                </a:lnTo>
                <a:lnTo>
                  <a:pt x="754507" y="58928"/>
                </a:lnTo>
                <a:lnTo>
                  <a:pt x="732718" y="46228"/>
                </a:lnTo>
                <a:close/>
              </a:path>
              <a:path w="755015" h="118109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755015" h="118109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755015" h="118109">
                <a:moveTo>
                  <a:pt x="722884" y="48006"/>
                </a:moveTo>
                <a:lnTo>
                  <a:pt x="704160" y="58928"/>
                </a:lnTo>
                <a:lnTo>
                  <a:pt x="722884" y="69850"/>
                </a:lnTo>
                <a:lnTo>
                  <a:pt x="722884" y="48006"/>
                </a:lnTo>
                <a:close/>
              </a:path>
              <a:path w="755015" h="118109">
                <a:moveTo>
                  <a:pt x="729361" y="48006"/>
                </a:moveTo>
                <a:lnTo>
                  <a:pt x="722884" y="48006"/>
                </a:lnTo>
                <a:lnTo>
                  <a:pt x="722884" y="69850"/>
                </a:lnTo>
                <a:lnTo>
                  <a:pt x="729361" y="69850"/>
                </a:lnTo>
                <a:lnTo>
                  <a:pt x="729361" y="48006"/>
                </a:lnTo>
                <a:close/>
              </a:path>
              <a:path w="755015" h="118109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  <a:path w="755015" h="118109">
                <a:moveTo>
                  <a:pt x="653415" y="0"/>
                </a:moveTo>
                <a:lnTo>
                  <a:pt x="645667" y="2031"/>
                </a:lnTo>
                <a:lnTo>
                  <a:pt x="642111" y="8128"/>
                </a:lnTo>
                <a:lnTo>
                  <a:pt x="638682" y="14097"/>
                </a:lnTo>
                <a:lnTo>
                  <a:pt x="640715" y="21971"/>
                </a:lnTo>
                <a:lnTo>
                  <a:pt x="704160" y="58928"/>
                </a:lnTo>
                <a:lnTo>
                  <a:pt x="722884" y="48006"/>
                </a:lnTo>
                <a:lnTo>
                  <a:pt x="729361" y="48006"/>
                </a:lnTo>
                <a:lnTo>
                  <a:pt x="729361" y="46228"/>
                </a:lnTo>
                <a:lnTo>
                  <a:pt x="732718" y="46228"/>
                </a:lnTo>
                <a:lnTo>
                  <a:pt x="65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60407" y="7277100"/>
            <a:ext cx="1066800" cy="3108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16744" y="7353554"/>
            <a:ext cx="755015" cy="118110"/>
          </a:xfrm>
          <a:custGeom>
            <a:avLst/>
            <a:gdLst/>
            <a:ahLst/>
            <a:cxnLst/>
            <a:rect l="l" t="t" r="r" b="b"/>
            <a:pathLst>
              <a:path w="755015" h="118109">
                <a:moveTo>
                  <a:pt x="101091" y="0"/>
                </a:moveTo>
                <a:lnTo>
                  <a:pt x="0" y="58928"/>
                </a:lnTo>
                <a:lnTo>
                  <a:pt x="94996" y="114427"/>
                </a:lnTo>
                <a:lnTo>
                  <a:pt x="101091" y="117856"/>
                </a:lnTo>
                <a:lnTo>
                  <a:pt x="108838" y="115824"/>
                </a:lnTo>
                <a:lnTo>
                  <a:pt x="112395" y="109855"/>
                </a:lnTo>
                <a:lnTo>
                  <a:pt x="115824" y="103759"/>
                </a:lnTo>
                <a:lnTo>
                  <a:pt x="113791" y="96012"/>
                </a:lnTo>
                <a:lnTo>
                  <a:pt x="107823" y="92456"/>
                </a:lnTo>
                <a:lnTo>
                  <a:pt x="72117" y="71628"/>
                </a:lnTo>
                <a:lnTo>
                  <a:pt x="25146" y="71628"/>
                </a:lnTo>
                <a:lnTo>
                  <a:pt x="25146" y="46228"/>
                </a:lnTo>
                <a:lnTo>
                  <a:pt x="72335" y="46228"/>
                </a:lnTo>
                <a:lnTo>
                  <a:pt x="107823" y="25527"/>
                </a:lnTo>
                <a:lnTo>
                  <a:pt x="113791" y="21971"/>
                </a:lnTo>
                <a:lnTo>
                  <a:pt x="115824" y="14224"/>
                </a:lnTo>
                <a:lnTo>
                  <a:pt x="112395" y="8128"/>
                </a:lnTo>
                <a:lnTo>
                  <a:pt x="108838" y="2032"/>
                </a:lnTo>
                <a:lnTo>
                  <a:pt x="101091" y="0"/>
                </a:lnTo>
                <a:close/>
              </a:path>
              <a:path w="755015" h="118109">
                <a:moveTo>
                  <a:pt x="704051" y="58991"/>
                </a:moveTo>
                <a:lnTo>
                  <a:pt x="646683" y="92456"/>
                </a:lnTo>
                <a:lnTo>
                  <a:pt x="640714" y="96012"/>
                </a:lnTo>
                <a:lnTo>
                  <a:pt x="638682" y="103759"/>
                </a:lnTo>
                <a:lnTo>
                  <a:pt x="642111" y="109855"/>
                </a:lnTo>
                <a:lnTo>
                  <a:pt x="645668" y="115824"/>
                </a:lnTo>
                <a:lnTo>
                  <a:pt x="653541" y="117856"/>
                </a:lnTo>
                <a:lnTo>
                  <a:pt x="732768" y="71628"/>
                </a:lnTo>
                <a:lnTo>
                  <a:pt x="729360" y="71628"/>
                </a:lnTo>
                <a:lnTo>
                  <a:pt x="729360" y="69977"/>
                </a:lnTo>
                <a:lnTo>
                  <a:pt x="722883" y="69977"/>
                </a:lnTo>
                <a:lnTo>
                  <a:pt x="704051" y="58991"/>
                </a:lnTo>
                <a:close/>
              </a:path>
              <a:path w="755015" h="118109">
                <a:moveTo>
                  <a:pt x="72335" y="46228"/>
                </a:moveTo>
                <a:lnTo>
                  <a:pt x="25146" y="46228"/>
                </a:lnTo>
                <a:lnTo>
                  <a:pt x="25146" y="71628"/>
                </a:lnTo>
                <a:lnTo>
                  <a:pt x="72117" y="71628"/>
                </a:lnTo>
                <a:lnTo>
                  <a:pt x="69287" y="69977"/>
                </a:lnTo>
                <a:lnTo>
                  <a:pt x="31623" y="69977"/>
                </a:lnTo>
                <a:lnTo>
                  <a:pt x="31623" y="48006"/>
                </a:lnTo>
                <a:lnTo>
                  <a:pt x="69287" y="48006"/>
                </a:lnTo>
                <a:lnTo>
                  <a:pt x="72335" y="46228"/>
                </a:lnTo>
                <a:close/>
              </a:path>
              <a:path w="755015" h="118109">
                <a:moveTo>
                  <a:pt x="682171" y="46228"/>
                </a:moveTo>
                <a:lnTo>
                  <a:pt x="72335" y="46228"/>
                </a:lnTo>
                <a:lnTo>
                  <a:pt x="50455" y="58991"/>
                </a:lnTo>
                <a:lnTo>
                  <a:pt x="72117" y="71628"/>
                </a:lnTo>
                <a:lnTo>
                  <a:pt x="682389" y="71628"/>
                </a:lnTo>
                <a:lnTo>
                  <a:pt x="704051" y="58991"/>
                </a:lnTo>
                <a:lnTo>
                  <a:pt x="682171" y="46228"/>
                </a:lnTo>
                <a:close/>
              </a:path>
              <a:path w="755015" h="118109">
                <a:moveTo>
                  <a:pt x="732718" y="46228"/>
                </a:moveTo>
                <a:lnTo>
                  <a:pt x="729360" y="46228"/>
                </a:lnTo>
                <a:lnTo>
                  <a:pt x="729360" y="71628"/>
                </a:lnTo>
                <a:lnTo>
                  <a:pt x="732768" y="71628"/>
                </a:lnTo>
                <a:lnTo>
                  <a:pt x="754506" y="58928"/>
                </a:lnTo>
                <a:lnTo>
                  <a:pt x="732718" y="46228"/>
                </a:lnTo>
                <a:close/>
              </a:path>
              <a:path w="755015" h="118109">
                <a:moveTo>
                  <a:pt x="31623" y="48006"/>
                </a:moveTo>
                <a:lnTo>
                  <a:pt x="31623" y="69977"/>
                </a:lnTo>
                <a:lnTo>
                  <a:pt x="50455" y="58991"/>
                </a:lnTo>
                <a:lnTo>
                  <a:pt x="31623" y="48006"/>
                </a:lnTo>
                <a:close/>
              </a:path>
              <a:path w="755015" h="118109">
                <a:moveTo>
                  <a:pt x="50455" y="58991"/>
                </a:moveTo>
                <a:lnTo>
                  <a:pt x="31623" y="69977"/>
                </a:lnTo>
                <a:lnTo>
                  <a:pt x="69287" y="69977"/>
                </a:lnTo>
                <a:lnTo>
                  <a:pt x="50455" y="58991"/>
                </a:lnTo>
                <a:close/>
              </a:path>
              <a:path w="755015" h="118109">
                <a:moveTo>
                  <a:pt x="722883" y="48006"/>
                </a:moveTo>
                <a:lnTo>
                  <a:pt x="704051" y="58991"/>
                </a:lnTo>
                <a:lnTo>
                  <a:pt x="722883" y="69977"/>
                </a:lnTo>
                <a:lnTo>
                  <a:pt x="722883" y="48006"/>
                </a:lnTo>
                <a:close/>
              </a:path>
              <a:path w="755015" h="118109">
                <a:moveTo>
                  <a:pt x="729360" y="48006"/>
                </a:moveTo>
                <a:lnTo>
                  <a:pt x="722883" y="48006"/>
                </a:lnTo>
                <a:lnTo>
                  <a:pt x="722883" y="69977"/>
                </a:lnTo>
                <a:lnTo>
                  <a:pt x="729360" y="69977"/>
                </a:lnTo>
                <a:lnTo>
                  <a:pt x="729360" y="48006"/>
                </a:lnTo>
                <a:close/>
              </a:path>
              <a:path w="755015" h="118109">
                <a:moveTo>
                  <a:pt x="69287" y="48006"/>
                </a:moveTo>
                <a:lnTo>
                  <a:pt x="31623" y="48006"/>
                </a:lnTo>
                <a:lnTo>
                  <a:pt x="50455" y="58991"/>
                </a:lnTo>
                <a:lnTo>
                  <a:pt x="69287" y="48006"/>
                </a:lnTo>
                <a:close/>
              </a:path>
              <a:path w="755015" h="118109">
                <a:moveTo>
                  <a:pt x="653541" y="0"/>
                </a:moveTo>
                <a:lnTo>
                  <a:pt x="645668" y="2032"/>
                </a:lnTo>
                <a:lnTo>
                  <a:pt x="642111" y="8128"/>
                </a:lnTo>
                <a:lnTo>
                  <a:pt x="638682" y="14224"/>
                </a:lnTo>
                <a:lnTo>
                  <a:pt x="640714" y="21971"/>
                </a:lnTo>
                <a:lnTo>
                  <a:pt x="646683" y="25527"/>
                </a:lnTo>
                <a:lnTo>
                  <a:pt x="704051" y="58991"/>
                </a:lnTo>
                <a:lnTo>
                  <a:pt x="722883" y="48006"/>
                </a:lnTo>
                <a:lnTo>
                  <a:pt x="729360" y="48006"/>
                </a:lnTo>
                <a:lnTo>
                  <a:pt x="729360" y="46228"/>
                </a:lnTo>
                <a:lnTo>
                  <a:pt x="732718" y="46228"/>
                </a:lnTo>
                <a:lnTo>
                  <a:pt x="659510" y="3556"/>
                </a:lnTo>
                <a:lnTo>
                  <a:pt x="653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17102" y="7661605"/>
            <a:ext cx="1985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5080" indent="-31369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19405" algn="l"/>
              </a:tabLst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Consensus </a:t>
            </a:r>
            <a:r>
              <a:rPr sz="1800" spc="-114" dirty="0">
                <a:solidFill>
                  <a:srgbClr val="7E7E7E"/>
                </a:solidFill>
                <a:latin typeface="Arial"/>
                <a:cs typeface="Arial"/>
              </a:rPr>
              <a:t>based  </a:t>
            </a:r>
            <a:r>
              <a:rPr sz="1800" spc="-75" dirty="0">
                <a:solidFill>
                  <a:srgbClr val="7E7E7E"/>
                </a:solidFill>
                <a:latin typeface="Arial"/>
                <a:cs typeface="Arial"/>
              </a:rPr>
              <a:t>Approval </a:t>
            </a:r>
            <a:r>
              <a:rPr sz="1800" spc="-10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800" spc="-1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7E7E7E"/>
                </a:solidFill>
                <a:latin typeface="Arial"/>
                <a:cs typeface="Arial"/>
              </a:rPr>
              <a:t>Land  </a:t>
            </a:r>
            <a:r>
              <a:rPr sz="1800" spc="-100" dirty="0">
                <a:solidFill>
                  <a:srgbClr val="7E7E7E"/>
                </a:solidFill>
                <a:latin typeface="Arial"/>
                <a:cs typeface="Arial"/>
              </a:rPr>
              <a:t>Registry</a:t>
            </a:r>
            <a:endParaRPr sz="1800">
              <a:latin typeface="Arial"/>
              <a:cs typeface="Arial"/>
            </a:endParaRPr>
          </a:p>
          <a:p>
            <a:pPr marL="326390" indent="-313690">
              <a:lnSpc>
                <a:spcPct val="100000"/>
              </a:lnSpc>
              <a:buChar char="•"/>
              <a:tabLst>
                <a:tab pos="318770" algn="l"/>
                <a:tab pos="319405" algn="l"/>
              </a:tabLst>
            </a:pPr>
            <a:r>
              <a:rPr sz="1800" spc="-85" dirty="0">
                <a:solidFill>
                  <a:srgbClr val="7E7E7E"/>
                </a:solidFill>
                <a:latin typeface="Arial"/>
                <a:cs typeface="Arial"/>
              </a:rPr>
              <a:t>Provide</a:t>
            </a:r>
            <a:r>
              <a:rPr sz="1800" spc="-1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7E7E7E"/>
                </a:solidFill>
                <a:latin typeface="Arial"/>
                <a:cs typeface="Arial"/>
              </a:rPr>
              <a:t>seedlings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76252" y="7514970"/>
            <a:ext cx="205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har char="•"/>
              <a:tabLst>
                <a:tab pos="318770" algn="l"/>
                <a:tab pos="319405" algn="l"/>
              </a:tabLst>
            </a:pP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Monitor</a:t>
            </a:r>
            <a:r>
              <a:rPr sz="1800" spc="-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7E7E7E"/>
                </a:solidFill>
                <a:latin typeface="Arial"/>
                <a:cs typeface="Arial"/>
              </a:rPr>
              <a:t>Alerts</a:t>
            </a:r>
            <a:endParaRPr sz="18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buChar char="•"/>
              <a:tabLst>
                <a:tab pos="318770" algn="l"/>
                <a:tab pos="319405" algn="l"/>
              </a:tabLst>
            </a:pPr>
            <a:r>
              <a:rPr sz="1800" spc="-60" dirty="0">
                <a:solidFill>
                  <a:srgbClr val="7E7E7E"/>
                </a:solidFill>
                <a:latin typeface="Arial"/>
                <a:cs typeface="Arial"/>
              </a:rPr>
              <a:t>Manual</a:t>
            </a:r>
            <a:r>
              <a:rPr sz="1800" spc="-1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7E7E7E"/>
                </a:solidFill>
                <a:latin typeface="Arial"/>
                <a:cs typeface="Arial"/>
              </a:rPr>
              <a:t>inspection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76252" y="8063865"/>
            <a:ext cx="20154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7E7E7E"/>
                </a:solidFill>
                <a:latin typeface="Arial"/>
                <a:cs typeface="Arial"/>
              </a:rPr>
              <a:t>KPI </a:t>
            </a:r>
            <a:r>
              <a:rPr sz="1800" spc="-25" dirty="0">
                <a:solidFill>
                  <a:srgbClr val="7E7E7E"/>
                </a:solidFill>
                <a:latin typeface="Arial"/>
                <a:cs typeface="Arial"/>
              </a:rPr>
              <a:t>fall </a:t>
            </a:r>
            <a:r>
              <a:rPr sz="1800" spc="-50" dirty="0">
                <a:solidFill>
                  <a:srgbClr val="7E7E7E"/>
                </a:solidFill>
                <a:latin typeface="Arial"/>
                <a:cs typeface="Arial"/>
              </a:rPr>
              <a:t>below  </a:t>
            </a:r>
            <a:r>
              <a:rPr sz="1800" spc="-80" dirty="0">
                <a:solidFill>
                  <a:srgbClr val="7E7E7E"/>
                </a:solidFill>
                <a:latin typeface="Arial"/>
                <a:cs typeface="Arial"/>
              </a:rPr>
              <a:t>benchmark</a:t>
            </a:r>
            <a:r>
              <a:rPr sz="1800" spc="-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7E7E7E"/>
                </a:solidFill>
                <a:latin typeface="Arial"/>
                <a:cs typeface="Arial"/>
              </a:rPr>
              <a:t>threshold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68002" y="6967855"/>
            <a:ext cx="9213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rebuchet MS"/>
                <a:cs typeface="Trebuchet MS"/>
              </a:rPr>
              <a:t>Man</a:t>
            </a:r>
            <a:r>
              <a:rPr sz="2100" b="1" spc="-20" dirty="0">
                <a:latin typeface="Trebuchet MS"/>
                <a:cs typeface="Trebuchet MS"/>
              </a:rPr>
              <a:t>a</a:t>
            </a:r>
            <a:r>
              <a:rPr sz="2100" b="1" spc="-85" dirty="0">
                <a:latin typeface="Trebuchet MS"/>
                <a:cs typeface="Trebuchet MS"/>
              </a:rPr>
              <a:t>g</a:t>
            </a:r>
            <a:r>
              <a:rPr sz="2100" b="1" spc="-150" dirty="0">
                <a:latin typeface="Trebuchet MS"/>
                <a:cs typeface="Trebuchet MS"/>
              </a:rPr>
              <a:t>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71968" y="2630297"/>
            <a:ext cx="5845175" cy="3314700"/>
          </a:xfrm>
          <a:custGeom>
            <a:avLst/>
            <a:gdLst/>
            <a:ahLst/>
            <a:cxnLst/>
            <a:rect l="l" t="t" r="r" b="b"/>
            <a:pathLst>
              <a:path w="5845175" h="3314700">
                <a:moveTo>
                  <a:pt x="0" y="3314700"/>
                </a:moveTo>
                <a:lnTo>
                  <a:pt x="5844921" y="3314700"/>
                </a:lnTo>
                <a:lnTo>
                  <a:pt x="5844921" y="0"/>
                </a:lnTo>
                <a:lnTo>
                  <a:pt x="0" y="0"/>
                </a:lnTo>
                <a:lnTo>
                  <a:pt x="0" y="331470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16744" y="4774450"/>
            <a:ext cx="3054985" cy="987425"/>
          </a:xfrm>
          <a:custGeom>
            <a:avLst/>
            <a:gdLst/>
            <a:ahLst/>
            <a:cxnLst/>
            <a:rect l="l" t="t" r="r" b="b"/>
            <a:pathLst>
              <a:path w="3054984" h="987425">
                <a:moveTo>
                  <a:pt x="0" y="987285"/>
                </a:moveTo>
                <a:lnTo>
                  <a:pt x="3054985" y="987285"/>
                </a:lnTo>
                <a:lnTo>
                  <a:pt x="3054985" y="0"/>
                </a:lnTo>
                <a:lnTo>
                  <a:pt x="0" y="0"/>
                </a:lnTo>
                <a:lnTo>
                  <a:pt x="0" y="98728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742803" y="5122545"/>
            <a:ext cx="1611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0" dirty="0">
                <a:latin typeface="Trebuchet MS"/>
                <a:cs typeface="Trebuchet MS"/>
              </a:rPr>
              <a:t>Smart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Contract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663810" y="4943970"/>
            <a:ext cx="867829" cy="739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9583" y="1508444"/>
            <a:ext cx="1000193" cy="666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51750" y="5050154"/>
            <a:ext cx="1062990" cy="2489835"/>
          </a:xfrm>
          <a:custGeom>
            <a:avLst/>
            <a:gdLst/>
            <a:ahLst/>
            <a:cxnLst/>
            <a:rect l="l" t="t" r="r" b="b"/>
            <a:pathLst>
              <a:path w="1062990" h="2489834">
                <a:moveTo>
                  <a:pt x="5206" y="2398522"/>
                </a:moveTo>
                <a:lnTo>
                  <a:pt x="3048" y="2399792"/>
                </a:lnTo>
                <a:lnTo>
                  <a:pt x="761" y="2401189"/>
                </a:lnTo>
                <a:lnTo>
                  <a:pt x="0" y="2403983"/>
                </a:lnTo>
                <a:lnTo>
                  <a:pt x="1270" y="2406269"/>
                </a:lnTo>
                <a:lnTo>
                  <a:pt x="49783" y="2489581"/>
                </a:lnTo>
                <a:lnTo>
                  <a:pt x="55270" y="2480183"/>
                </a:lnTo>
                <a:lnTo>
                  <a:pt x="45084" y="2480183"/>
                </a:lnTo>
                <a:lnTo>
                  <a:pt x="45084" y="2462530"/>
                </a:lnTo>
                <a:lnTo>
                  <a:pt x="9525" y="2401570"/>
                </a:lnTo>
                <a:lnTo>
                  <a:pt x="8127" y="2399284"/>
                </a:lnTo>
                <a:lnTo>
                  <a:pt x="5206" y="2398522"/>
                </a:lnTo>
                <a:close/>
              </a:path>
              <a:path w="1062990" h="2489834">
                <a:moveTo>
                  <a:pt x="45085" y="2462530"/>
                </a:moveTo>
                <a:lnTo>
                  <a:pt x="45084" y="2480183"/>
                </a:lnTo>
                <a:lnTo>
                  <a:pt x="54609" y="2480183"/>
                </a:lnTo>
                <a:lnTo>
                  <a:pt x="54609" y="2477770"/>
                </a:lnTo>
                <a:lnTo>
                  <a:pt x="45720" y="2477770"/>
                </a:lnTo>
                <a:lnTo>
                  <a:pt x="49847" y="2470694"/>
                </a:lnTo>
                <a:lnTo>
                  <a:pt x="45085" y="2462530"/>
                </a:lnTo>
                <a:close/>
              </a:path>
              <a:path w="1062990" h="2489834">
                <a:moveTo>
                  <a:pt x="94360" y="2398522"/>
                </a:moveTo>
                <a:lnTo>
                  <a:pt x="91440" y="2399284"/>
                </a:lnTo>
                <a:lnTo>
                  <a:pt x="90170" y="2401570"/>
                </a:lnTo>
                <a:lnTo>
                  <a:pt x="54609" y="2462530"/>
                </a:lnTo>
                <a:lnTo>
                  <a:pt x="54609" y="2480183"/>
                </a:lnTo>
                <a:lnTo>
                  <a:pt x="55270" y="2480183"/>
                </a:lnTo>
                <a:lnTo>
                  <a:pt x="98425" y="2406269"/>
                </a:lnTo>
                <a:lnTo>
                  <a:pt x="99695" y="2403983"/>
                </a:lnTo>
                <a:lnTo>
                  <a:pt x="98932" y="2401189"/>
                </a:lnTo>
                <a:lnTo>
                  <a:pt x="96647" y="2399792"/>
                </a:lnTo>
                <a:lnTo>
                  <a:pt x="94360" y="2398522"/>
                </a:lnTo>
                <a:close/>
              </a:path>
              <a:path w="1062990" h="2489834">
                <a:moveTo>
                  <a:pt x="49847" y="2470694"/>
                </a:moveTo>
                <a:lnTo>
                  <a:pt x="45720" y="2477770"/>
                </a:lnTo>
                <a:lnTo>
                  <a:pt x="53975" y="2477770"/>
                </a:lnTo>
                <a:lnTo>
                  <a:pt x="49847" y="2470694"/>
                </a:lnTo>
                <a:close/>
              </a:path>
              <a:path w="1062990" h="2489834">
                <a:moveTo>
                  <a:pt x="54609" y="2462530"/>
                </a:moveTo>
                <a:lnTo>
                  <a:pt x="49847" y="2470694"/>
                </a:lnTo>
                <a:lnTo>
                  <a:pt x="53975" y="2477770"/>
                </a:lnTo>
                <a:lnTo>
                  <a:pt x="54609" y="2477770"/>
                </a:lnTo>
                <a:lnTo>
                  <a:pt x="54609" y="2462530"/>
                </a:lnTo>
                <a:close/>
              </a:path>
              <a:path w="1062990" h="2489834">
                <a:moveTo>
                  <a:pt x="1052956" y="1240028"/>
                </a:moveTo>
                <a:lnTo>
                  <a:pt x="47244" y="1240028"/>
                </a:lnTo>
                <a:lnTo>
                  <a:pt x="45084" y="1242187"/>
                </a:lnTo>
                <a:lnTo>
                  <a:pt x="45085" y="2462530"/>
                </a:lnTo>
                <a:lnTo>
                  <a:pt x="49847" y="2470694"/>
                </a:lnTo>
                <a:lnTo>
                  <a:pt x="54609" y="2462530"/>
                </a:lnTo>
                <a:lnTo>
                  <a:pt x="54609" y="1249553"/>
                </a:lnTo>
                <a:lnTo>
                  <a:pt x="49783" y="1249553"/>
                </a:lnTo>
                <a:lnTo>
                  <a:pt x="54609" y="1244727"/>
                </a:lnTo>
                <a:lnTo>
                  <a:pt x="1052956" y="1244727"/>
                </a:lnTo>
                <a:lnTo>
                  <a:pt x="1052956" y="1240028"/>
                </a:lnTo>
                <a:close/>
              </a:path>
              <a:path w="1062990" h="2489834">
                <a:moveTo>
                  <a:pt x="54609" y="1244727"/>
                </a:moveTo>
                <a:lnTo>
                  <a:pt x="49783" y="1249553"/>
                </a:lnTo>
                <a:lnTo>
                  <a:pt x="54609" y="1249553"/>
                </a:lnTo>
                <a:lnTo>
                  <a:pt x="54609" y="1244727"/>
                </a:lnTo>
                <a:close/>
              </a:path>
              <a:path w="1062990" h="2489834">
                <a:moveTo>
                  <a:pt x="1062481" y="1240028"/>
                </a:moveTo>
                <a:lnTo>
                  <a:pt x="1057782" y="1240028"/>
                </a:lnTo>
                <a:lnTo>
                  <a:pt x="1052956" y="1244727"/>
                </a:lnTo>
                <a:lnTo>
                  <a:pt x="54609" y="1244727"/>
                </a:lnTo>
                <a:lnTo>
                  <a:pt x="54609" y="1249553"/>
                </a:lnTo>
                <a:lnTo>
                  <a:pt x="1060323" y="1249553"/>
                </a:lnTo>
                <a:lnTo>
                  <a:pt x="1062481" y="1247394"/>
                </a:lnTo>
                <a:lnTo>
                  <a:pt x="1062481" y="1240028"/>
                </a:lnTo>
                <a:close/>
              </a:path>
              <a:path w="1062990" h="2489834">
                <a:moveTo>
                  <a:pt x="1062481" y="0"/>
                </a:moveTo>
                <a:lnTo>
                  <a:pt x="1052956" y="0"/>
                </a:lnTo>
                <a:lnTo>
                  <a:pt x="1052956" y="1244727"/>
                </a:lnTo>
                <a:lnTo>
                  <a:pt x="1057782" y="1240028"/>
                </a:lnTo>
                <a:lnTo>
                  <a:pt x="1062481" y="1240028"/>
                </a:lnTo>
                <a:lnTo>
                  <a:pt x="106248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151236" y="3713772"/>
            <a:ext cx="1558290" cy="488315"/>
          </a:xfrm>
          <a:prstGeom prst="rect">
            <a:avLst/>
          </a:prstGeom>
          <a:ln w="9525">
            <a:solidFill>
              <a:srgbClr val="0FAFC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515"/>
              </a:spcBef>
            </a:pPr>
            <a:r>
              <a:rPr sz="2100" b="1" spc="-100" dirty="0">
                <a:latin typeface="Trebuchet MS"/>
                <a:cs typeface="Trebuchet MS"/>
              </a:rPr>
              <a:t>Depository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16898" y="2232786"/>
            <a:ext cx="1434465" cy="1730375"/>
          </a:xfrm>
          <a:custGeom>
            <a:avLst/>
            <a:gdLst/>
            <a:ahLst/>
            <a:cxnLst/>
            <a:rect l="l" t="t" r="r" b="b"/>
            <a:pathLst>
              <a:path w="1434465" h="1730375">
                <a:moveTo>
                  <a:pt x="49847" y="19012"/>
                </a:moveTo>
                <a:lnTo>
                  <a:pt x="45084" y="27174"/>
                </a:lnTo>
                <a:lnTo>
                  <a:pt x="45084" y="1727708"/>
                </a:lnTo>
                <a:lnTo>
                  <a:pt x="47244" y="1729867"/>
                </a:lnTo>
                <a:lnTo>
                  <a:pt x="1434337" y="1729867"/>
                </a:lnTo>
                <a:lnTo>
                  <a:pt x="1434337" y="1725041"/>
                </a:lnTo>
                <a:lnTo>
                  <a:pt x="54609" y="1725041"/>
                </a:lnTo>
                <a:lnTo>
                  <a:pt x="49910" y="1720342"/>
                </a:lnTo>
                <a:lnTo>
                  <a:pt x="54609" y="1720342"/>
                </a:lnTo>
                <a:lnTo>
                  <a:pt x="54607" y="27174"/>
                </a:lnTo>
                <a:lnTo>
                  <a:pt x="49847" y="19012"/>
                </a:lnTo>
                <a:close/>
              </a:path>
              <a:path w="1434465" h="1730375">
                <a:moveTo>
                  <a:pt x="54609" y="1720342"/>
                </a:moveTo>
                <a:lnTo>
                  <a:pt x="49910" y="1720342"/>
                </a:lnTo>
                <a:lnTo>
                  <a:pt x="54609" y="1725041"/>
                </a:lnTo>
                <a:lnTo>
                  <a:pt x="54609" y="1720342"/>
                </a:lnTo>
                <a:close/>
              </a:path>
              <a:path w="1434465" h="1730375">
                <a:moveTo>
                  <a:pt x="1434337" y="1720342"/>
                </a:moveTo>
                <a:lnTo>
                  <a:pt x="54609" y="1720342"/>
                </a:lnTo>
                <a:lnTo>
                  <a:pt x="54609" y="1725041"/>
                </a:lnTo>
                <a:lnTo>
                  <a:pt x="1434337" y="1725041"/>
                </a:lnTo>
                <a:lnTo>
                  <a:pt x="1434337" y="1720342"/>
                </a:lnTo>
                <a:close/>
              </a:path>
              <a:path w="1434465" h="1730375">
                <a:moveTo>
                  <a:pt x="49910" y="0"/>
                </a:moveTo>
                <a:lnTo>
                  <a:pt x="1270" y="83312"/>
                </a:lnTo>
                <a:lnTo>
                  <a:pt x="0" y="85598"/>
                </a:lnTo>
                <a:lnTo>
                  <a:pt x="761" y="88519"/>
                </a:lnTo>
                <a:lnTo>
                  <a:pt x="5333" y="91059"/>
                </a:lnTo>
                <a:lnTo>
                  <a:pt x="8254" y="90297"/>
                </a:lnTo>
                <a:lnTo>
                  <a:pt x="45082" y="27177"/>
                </a:lnTo>
                <a:lnTo>
                  <a:pt x="45084" y="9398"/>
                </a:lnTo>
                <a:lnTo>
                  <a:pt x="55383" y="9398"/>
                </a:lnTo>
                <a:lnTo>
                  <a:pt x="49910" y="0"/>
                </a:lnTo>
                <a:close/>
              </a:path>
              <a:path w="1434465" h="1730375">
                <a:moveTo>
                  <a:pt x="55383" y="9398"/>
                </a:moveTo>
                <a:lnTo>
                  <a:pt x="54609" y="9398"/>
                </a:lnTo>
                <a:lnTo>
                  <a:pt x="54609" y="27177"/>
                </a:lnTo>
                <a:lnTo>
                  <a:pt x="90170" y="88138"/>
                </a:lnTo>
                <a:lnTo>
                  <a:pt x="91567" y="90297"/>
                </a:lnTo>
                <a:lnTo>
                  <a:pt x="94487" y="91059"/>
                </a:lnTo>
                <a:lnTo>
                  <a:pt x="96774" y="89789"/>
                </a:lnTo>
                <a:lnTo>
                  <a:pt x="98932" y="88519"/>
                </a:lnTo>
                <a:lnTo>
                  <a:pt x="99822" y="85598"/>
                </a:lnTo>
                <a:lnTo>
                  <a:pt x="98425" y="83312"/>
                </a:lnTo>
                <a:lnTo>
                  <a:pt x="55383" y="9398"/>
                </a:lnTo>
                <a:close/>
              </a:path>
              <a:path w="1434465" h="1730375">
                <a:moveTo>
                  <a:pt x="54609" y="11938"/>
                </a:moveTo>
                <a:lnTo>
                  <a:pt x="53975" y="11938"/>
                </a:lnTo>
                <a:lnTo>
                  <a:pt x="49847" y="19012"/>
                </a:lnTo>
                <a:lnTo>
                  <a:pt x="54609" y="27177"/>
                </a:lnTo>
                <a:lnTo>
                  <a:pt x="54609" y="11938"/>
                </a:lnTo>
                <a:close/>
              </a:path>
              <a:path w="1434465" h="1730375">
                <a:moveTo>
                  <a:pt x="54609" y="9398"/>
                </a:moveTo>
                <a:lnTo>
                  <a:pt x="45084" y="9398"/>
                </a:lnTo>
                <a:lnTo>
                  <a:pt x="45084" y="27174"/>
                </a:lnTo>
                <a:lnTo>
                  <a:pt x="49847" y="19012"/>
                </a:lnTo>
                <a:lnTo>
                  <a:pt x="45720" y="11938"/>
                </a:lnTo>
                <a:lnTo>
                  <a:pt x="54609" y="11938"/>
                </a:lnTo>
                <a:lnTo>
                  <a:pt x="54609" y="9398"/>
                </a:lnTo>
                <a:close/>
              </a:path>
              <a:path w="1434465" h="1730375">
                <a:moveTo>
                  <a:pt x="53975" y="11938"/>
                </a:moveTo>
                <a:lnTo>
                  <a:pt x="45720" y="11938"/>
                </a:lnTo>
                <a:lnTo>
                  <a:pt x="49847" y="19012"/>
                </a:lnTo>
                <a:lnTo>
                  <a:pt x="53975" y="119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52163" y="5946266"/>
            <a:ext cx="100330" cy="1711960"/>
          </a:xfrm>
          <a:custGeom>
            <a:avLst/>
            <a:gdLst/>
            <a:ahLst/>
            <a:cxnLst/>
            <a:rect l="l" t="t" r="r" b="b"/>
            <a:pathLst>
              <a:path w="100330" h="1711959">
                <a:moveTo>
                  <a:pt x="54737" y="851027"/>
                </a:moveTo>
                <a:lnTo>
                  <a:pt x="49911" y="851027"/>
                </a:lnTo>
                <a:lnTo>
                  <a:pt x="45212" y="855726"/>
                </a:lnTo>
                <a:lnTo>
                  <a:pt x="45212" y="1711579"/>
                </a:lnTo>
                <a:lnTo>
                  <a:pt x="54737" y="1711579"/>
                </a:lnTo>
                <a:lnTo>
                  <a:pt x="54737" y="860552"/>
                </a:lnTo>
                <a:lnTo>
                  <a:pt x="49911" y="860552"/>
                </a:lnTo>
                <a:lnTo>
                  <a:pt x="54737" y="855726"/>
                </a:lnTo>
                <a:lnTo>
                  <a:pt x="54737" y="851027"/>
                </a:lnTo>
                <a:close/>
              </a:path>
              <a:path w="100330" h="1711959">
                <a:moveTo>
                  <a:pt x="54737" y="855726"/>
                </a:moveTo>
                <a:lnTo>
                  <a:pt x="49911" y="860552"/>
                </a:lnTo>
                <a:lnTo>
                  <a:pt x="52578" y="860552"/>
                </a:lnTo>
                <a:lnTo>
                  <a:pt x="54737" y="858393"/>
                </a:lnTo>
                <a:lnTo>
                  <a:pt x="54737" y="855726"/>
                </a:lnTo>
                <a:close/>
              </a:path>
              <a:path w="100330" h="1711959">
                <a:moveTo>
                  <a:pt x="54737" y="858393"/>
                </a:moveTo>
                <a:lnTo>
                  <a:pt x="52578" y="860552"/>
                </a:lnTo>
                <a:lnTo>
                  <a:pt x="54737" y="860552"/>
                </a:lnTo>
                <a:lnTo>
                  <a:pt x="54737" y="858393"/>
                </a:lnTo>
                <a:close/>
              </a:path>
              <a:path w="100330" h="1711959">
                <a:moveTo>
                  <a:pt x="49911" y="851027"/>
                </a:moveTo>
                <a:lnTo>
                  <a:pt x="47371" y="851027"/>
                </a:lnTo>
                <a:lnTo>
                  <a:pt x="45212" y="853186"/>
                </a:lnTo>
                <a:lnTo>
                  <a:pt x="45212" y="855726"/>
                </a:lnTo>
                <a:lnTo>
                  <a:pt x="49911" y="851027"/>
                </a:lnTo>
                <a:close/>
              </a:path>
              <a:path w="100330" h="1711959">
                <a:moveTo>
                  <a:pt x="49974" y="19012"/>
                </a:moveTo>
                <a:lnTo>
                  <a:pt x="45214" y="27174"/>
                </a:lnTo>
                <a:lnTo>
                  <a:pt x="45212" y="853186"/>
                </a:lnTo>
                <a:lnTo>
                  <a:pt x="47371" y="851027"/>
                </a:lnTo>
                <a:lnTo>
                  <a:pt x="54737" y="851027"/>
                </a:lnTo>
                <a:lnTo>
                  <a:pt x="54737" y="27174"/>
                </a:lnTo>
                <a:lnTo>
                  <a:pt x="49974" y="19012"/>
                </a:lnTo>
                <a:close/>
              </a:path>
              <a:path w="100330" h="1711959">
                <a:moveTo>
                  <a:pt x="49911" y="0"/>
                </a:moveTo>
                <a:lnTo>
                  <a:pt x="1397" y="83312"/>
                </a:lnTo>
                <a:lnTo>
                  <a:pt x="0" y="85598"/>
                </a:lnTo>
                <a:lnTo>
                  <a:pt x="762" y="88519"/>
                </a:lnTo>
                <a:lnTo>
                  <a:pt x="3048" y="89788"/>
                </a:lnTo>
                <a:lnTo>
                  <a:pt x="5334" y="91186"/>
                </a:lnTo>
                <a:lnTo>
                  <a:pt x="8255" y="90297"/>
                </a:lnTo>
                <a:lnTo>
                  <a:pt x="9651" y="88137"/>
                </a:lnTo>
                <a:lnTo>
                  <a:pt x="45212" y="27177"/>
                </a:lnTo>
                <a:lnTo>
                  <a:pt x="45212" y="9525"/>
                </a:lnTo>
                <a:lnTo>
                  <a:pt x="55472" y="9525"/>
                </a:lnTo>
                <a:lnTo>
                  <a:pt x="49911" y="0"/>
                </a:lnTo>
                <a:close/>
              </a:path>
              <a:path w="100330" h="1711959">
                <a:moveTo>
                  <a:pt x="55472" y="9525"/>
                </a:moveTo>
                <a:lnTo>
                  <a:pt x="54737" y="9525"/>
                </a:lnTo>
                <a:lnTo>
                  <a:pt x="54739" y="27177"/>
                </a:lnTo>
                <a:lnTo>
                  <a:pt x="91567" y="90297"/>
                </a:lnTo>
                <a:lnTo>
                  <a:pt x="94488" y="91186"/>
                </a:lnTo>
                <a:lnTo>
                  <a:pt x="96774" y="89788"/>
                </a:lnTo>
                <a:lnTo>
                  <a:pt x="99059" y="88519"/>
                </a:lnTo>
                <a:lnTo>
                  <a:pt x="99822" y="85598"/>
                </a:lnTo>
                <a:lnTo>
                  <a:pt x="98551" y="83312"/>
                </a:lnTo>
                <a:lnTo>
                  <a:pt x="55472" y="9525"/>
                </a:lnTo>
                <a:close/>
              </a:path>
              <a:path w="100330" h="1711959">
                <a:moveTo>
                  <a:pt x="54737" y="9525"/>
                </a:moveTo>
                <a:lnTo>
                  <a:pt x="45212" y="9525"/>
                </a:lnTo>
                <a:lnTo>
                  <a:pt x="45212" y="27177"/>
                </a:lnTo>
                <a:lnTo>
                  <a:pt x="49974" y="19012"/>
                </a:lnTo>
                <a:lnTo>
                  <a:pt x="45847" y="11937"/>
                </a:lnTo>
                <a:lnTo>
                  <a:pt x="54737" y="11937"/>
                </a:lnTo>
                <a:lnTo>
                  <a:pt x="54737" y="9525"/>
                </a:lnTo>
                <a:close/>
              </a:path>
              <a:path w="100330" h="1711959">
                <a:moveTo>
                  <a:pt x="54737" y="11937"/>
                </a:moveTo>
                <a:lnTo>
                  <a:pt x="54101" y="11937"/>
                </a:lnTo>
                <a:lnTo>
                  <a:pt x="49974" y="19012"/>
                </a:lnTo>
                <a:lnTo>
                  <a:pt x="54737" y="27174"/>
                </a:lnTo>
                <a:lnTo>
                  <a:pt x="54737" y="11937"/>
                </a:lnTo>
                <a:close/>
              </a:path>
              <a:path w="100330" h="1711959">
                <a:moveTo>
                  <a:pt x="54101" y="11937"/>
                </a:moveTo>
                <a:lnTo>
                  <a:pt x="45847" y="11937"/>
                </a:lnTo>
                <a:lnTo>
                  <a:pt x="49974" y="19012"/>
                </a:lnTo>
                <a:lnTo>
                  <a:pt x="54101" y="1193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32894" y="4037329"/>
            <a:ext cx="4445000" cy="813435"/>
          </a:xfrm>
          <a:custGeom>
            <a:avLst/>
            <a:gdLst/>
            <a:ahLst/>
            <a:cxnLst/>
            <a:rect l="l" t="t" r="r" b="b"/>
            <a:pathLst>
              <a:path w="4445000" h="813435">
                <a:moveTo>
                  <a:pt x="2217674" y="49911"/>
                </a:moveTo>
                <a:lnTo>
                  <a:pt x="2217674" y="811022"/>
                </a:lnTo>
                <a:lnTo>
                  <a:pt x="2219833" y="813181"/>
                </a:lnTo>
                <a:lnTo>
                  <a:pt x="4444872" y="813181"/>
                </a:lnTo>
                <a:lnTo>
                  <a:pt x="4444872" y="808482"/>
                </a:lnTo>
                <a:lnTo>
                  <a:pt x="2227199" y="808482"/>
                </a:lnTo>
                <a:lnTo>
                  <a:pt x="2222372" y="803656"/>
                </a:lnTo>
                <a:lnTo>
                  <a:pt x="2227199" y="803656"/>
                </a:lnTo>
                <a:lnTo>
                  <a:pt x="2227199" y="54610"/>
                </a:lnTo>
                <a:lnTo>
                  <a:pt x="2222372" y="54610"/>
                </a:lnTo>
                <a:lnTo>
                  <a:pt x="2217674" y="49911"/>
                </a:lnTo>
                <a:close/>
              </a:path>
              <a:path w="4445000" h="813435">
                <a:moveTo>
                  <a:pt x="2227199" y="803656"/>
                </a:moveTo>
                <a:lnTo>
                  <a:pt x="2222372" y="803656"/>
                </a:lnTo>
                <a:lnTo>
                  <a:pt x="2227199" y="808482"/>
                </a:lnTo>
                <a:lnTo>
                  <a:pt x="2227199" y="803656"/>
                </a:lnTo>
                <a:close/>
              </a:path>
              <a:path w="4445000" h="813435">
                <a:moveTo>
                  <a:pt x="4444872" y="803656"/>
                </a:moveTo>
                <a:lnTo>
                  <a:pt x="2227199" y="803656"/>
                </a:lnTo>
                <a:lnTo>
                  <a:pt x="2227199" y="808482"/>
                </a:lnTo>
                <a:lnTo>
                  <a:pt x="4444872" y="808482"/>
                </a:lnTo>
                <a:lnTo>
                  <a:pt x="4444872" y="803656"/>
                </a:lnTo>
                <a:close/>
              </a:path>
              <a:path w="4445000" h="813435">
                <a:moveTo>
                  <a:pt x="85471" y="0"/>
                </a:moveTo>
                <a:lnTo>
                  <a:pt x="83184" y="1270"/>
                </a:lnTo>
                <a:lnTo>
                  <a:pt x="0" y="49911"/>
                </a:lnTo>
                <a:lnTo>
                  <a:pt x="83184" y="98425"/>
                </a:lnTo>
                <a:lnTo>
                  <a:pt x="85471" y="99822"/>
                </a:lnTo>
                <a:lnTo>
                  <a:pt x="88391" y="99060"/>
                </a:lnTo>
                <a:lnTo>
                  <a:pt x="89788" y="96774"/>
                </a:lnTo>
                <a:lnTo>
                  <a:pt x="91058" y="94487"/>
                </a:lnTo>
                <a:lnTo>
                  <a:pt x="90297" y="91567"/>
                </a:lnTo>
                <a:lnTo>
                  <a:pt x="88010" y="90170"/>
                </a:lnTo>
                <a:lnTo>
                  <a:pt x="27050" y="54610"/>
                </a:lnTo>
                <a:lnTo>
                  <a:pt x="9398" y="54610"/>
                </a:lnTo>
                <a:lnTo>
                  <a:pt x="9398" y="45085"/>
                </a:lnTo>
                <a:lnTo>
                  <a:pt x="27050" y="45085"/>
                </a:lnTo>
                <a:lnTo>
                  <a:pt x="88010" y="9525"/>
                </a:lnTo>
                <a:lnTo>
                  <a:pt x="90297" y="8255"/>
                </a:lnTo>
                <a:lnTo>
                  <a:pt x="91058" y="5334"/>
                </a:lnTo>
                <a:lnTo>
                  <a:pt x="89788" y="3048"/>
                </a:lnTo>
                <a:lnTo>
                  <a:pt x="88391" y="762"/>
                </a:lnTo>
                <a:lnTo>
                  <a:pt x="85471" y="0"/>
                </a:lnTo>
                <a:close/>
              </a:path>
              <a:path w="4445000" h="813435">
                <a:moveTo>
                  <a:pt x="27050" y="45085"/>
                </a:moveTo>
                <a:lnTo>
                  <a:pt x="9398" y="45085"/>
                </a:lnTo>
                <a:lnTo>
                  <a:pt x="9398" y="54610"/>
                </a:lnTo>
                <a:lnTo>
                  <a:pt x="27050" y="54610"/>
                </a:lnTo>
                <a:lnTo>
                  <a:pt x="25962" y="53975"/>
                </a:lnTo>
                <a:lnTo>
                  <a:pt x="11810" y="53975"/>
                </a:lnTo>
                <a:lnTo>
                  <a:pt x="11810" y="45720"/>
                </a:lnTo>
                <a:lnTo>
                  <a:pt x="25962" y="45720"/>
                </a:lnTo>
                <a:lnTo>
                  <a:pt x="27050" y="45085"/>
                </a:lnTo>
                <a:close/>
              </a:path>
              <a:path w="4445000" h="813435">
                <a:moveTo>
                  <a:pt x="2225039" y="45085"/>
                </a:moveTo>
                <a:lnTo>
                  <a:pt x="27050" y="45085"/>
                </a:lnTo>
                <a:lnTo>
                  <a:pt x="18886" y="49847"/>
                </a:lnTo>
                <a:lnTo>
                  <a:pt x="27050" y="54610"/>
                </a:lnTo>
                <a:lnTo>
                  <a:pt x="2217674" y="54610"/>
                </a:lnTo>
                <a:lnTo>
                  <a:pt x="2217674" y="49911"/>
                </a:lnTo>
                <a:lnTo>
                  <a:pt x="2227199" y="49911"/>
                </a:lnTo>
                <a:lnTo>
                  <a:pt x="2227199" y="47244"/>
                </a:lnTo>
                <a:lnTo>
                  <a:pt x="2225039" y="45085"/>
                </a:lnTo>
                <a:close/>
              </a:path>
              <a:path w="4445000" h="813435">
                <a:moveTo>
                  <a:pt x="2227199" y="49911"/>
                </a:moveTo>
                <a:lnTo>
                  <a:pt x="2217674" y="49911"/>
                </a:lnTo>
                <a:lnTo>
                  <a:pt x="2222372" y="54610"/>
                </a:lnTo>
                <a:lnTo>
                  <a:pt x="2227199" y="54610"/>
                </a:lnTo>
                <a:lnTo>
                  <a:pt x="2227199" y="49911"/>
                </a:lnTo>
                <a:close/>
              </a:path>
              <a:path w="4445000" h="813435">
                <a:moveTo>
                  <a:pt x="11810" y="45720"/>
                </a:moveTo>
                <a:lnTo>
                  <a:pt x="11810" y="53975"/>
                </a:lnTo>
                <a:lnTo>
                  <a:pt x="18886" y="49847"/>
                </a:lnTo>
                <a:lnTo>
                  <a:pt x="11810" y="45720"/>
                </a:lnTo>
                <a:close/>
              </a:path>
              <a:path w="4445000" h="813435">
                <a:moveTo>
                  <a:pt x="18886" y="49847"/>
                </a:moveTo>
                <a:lnTo>
                  <a:pt x="11810" y="53975"/>
                </a:lnTo>
                <a:lnTo>
                  <a:pt x="25962" y="53975"/>
                </a:lnTo>
                <a:lnTo>
                  <a:pt x="18886" y="49847"/>
                </a:lnTo>
                <a:close/>
              </a:path>
              <a:path w="4445000" h="813435">
                <a:moveTo>
                  <a:pt x="25962" y="45720"/>
                </a:moveTo>
                <a:lnTo>
                  <a:pt x="11810" y="45720"/>
                </a:lnTo>
                <a:lnTo>
                  <a:pt x="18886" y="49847"/>
                </a:lnTo>
                <a:lnTo>
                  <a:pt x="25962" y="4572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210" y="6757669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39" y="0"/>
                </a:moveTo>
                <a:lnTo>
                  <a:pt x="135784" y="5754"/>
                </a:lnTo>
                <a:lnTo>
                  <a:pt x="81283" y="21774"/>
                </a:lnTo>
                <a:lnTo>
                  <a:pt x="38306" y="46195"/>
                </a:lnTo>
                <a:lnTo>
                  <a:pt x="10121" y="77150"/>
                </a:lnTo>
                <a:lnTo>
                  <a:pt x="0" y="112775"/>
                </a:lnTo>
                <a:lnTo>
                  <a:pt x="10121" y="148387"/>
                </a:lnTo>
                <a:lnTo>
                  <a:pt x="38306" y="179311"/>
                </a:lnTo>
                <a:lnTo>
                  <a:pt x="81283" y="203694"/>
                </a:lnTo>
                <a:lnTo>
                  <a:pt x="135784" y="219683"/>
                </a:lnTo>
                <a:lnTo>
                  <a:pt x="198539" y="225425"/>
                </a:lnTo>
                <a:lnTo>
                  <a:pt x="261287" y="219683"/>
                </a:lnTo>
                <a:lnTo>
                  <a:pt x="315784" y="203694"/>
                </a:lnTo>
                <a:lnTo>
                  <a:pt x="358760" y="179311"/>
                </a:lnTo>
                <a:lnTo>
                  <a:pt x="386944" y="148387"/>
                </a:lnTo>
                <a:lnTo>
                  <a:pt x="397065" y="112775"/>
                </a:lnTo>
                <a:lnTo>
                  <a:pt x="386944" y="77150"/>
                </a:lnTo>
                <a:lnTo>
                  <a:pt x="358760" y="46195"/>
                </a:lnTo>
                <a:lnTo>
                  <a:pt x="315784" y="21774"/>
                </a:lnTo>
                <a:lnTo>
                  <a:pt x="261287" y="5754"/>
                </a:lnTo>
                <a:lnTo>
                  <a:pt x="19853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4210" y="6757669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775"/>
                </a:moveTo>
                <a:lnTo>
                  <a:pt x="38306" y="46195"/>
                </a:lnTo>
                <a:lnTo>
                  <a:pt x="81283" y="21774"/>
                </a:lnTo>
                <a:lnTo>
                  <a:pt x="135784" y="5754"/>
                </a:lnTo>
                <a:lnTo>
                  <a:pt x="198539" y="0"/>
                </a:lnTo>
                <a:lnTo>
                  <a:pt x="261287" y="5754"/>
                </a:lnTo>
                <a:lnTo>
                  <a:pt x="315784" y="21774"/>
                </a:lnTo>
                <a:lnTo>
                  <a:pt x="358760" y="46195"/>
                </a:lnTo>
                <a:lnTo>
                  <a:pt x="386944" y="77150"/>
                </a:lnTo>
                <a:lnTo>
                  <a:pt x="397065" y="112775"/>
                </a:lnTo>
                <a:lnTo>
                  <a:pt x="386944" y="148387"/>
                </a:lnTo>
                <a:lnTo>
                  <a:pt x="358760" y="179311"/>
                </a:lnTo>
                <a:lnTo>
                  <a:pt x="315784" y="203694"/>
                </a:lnTo>
                <a:lnTo>
                  <a:pt x="261287" y="219683"/>
                </a:lnTo>
                <a:lnTo>
                  <a:pt x="198539" y="225425"/>
                </a:lnTo>
                <a:lnTo>
                  <a:pt x="135784" y="219683"/>
                </a:lnTo>
                <a:lnTo>
                  <a:pt x="81283" y="203694"/>
                </a:lnTo>
                <a:lnTo>
                  <a:pt x="38306" y="179311"/>
                </a:lnTo>
                <a:lnTo>
                  <a:pt x="10121" y="148387"/>
                </a:lnTo>
                <a:lnTo>
                  <a:pt x="0" y="112775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59765" y="6691376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7961" y="2670555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26" y="0"/>
                </a:moveTo>
                <a:lnTo>
                  <a:pt x="135778" y="5753"/>
                </a:lnTo>
                <a:lnTo>
                  <a:pt x="81281" y="21766"/>
                </a:lnTo>
                <a:lnTo>
                  <a:pt x="38305" y="46168"/>
                </a:lnTo>
                <a:lnTo>
                  <a:pt x="10121" y="77085"/>
                </a:lnTo>
                <a:lnTo>
                  <a:pt x="0" y="112649"/>
                </a:lnTo>
                <a:lnTo>
                  <a:pt x="10121" y="148274"/>
                </a:lnTo>
                <a:lnTo>
                  <a:pt x="38305" y="179229"/>
                </a:lnTo>
                <a:lnTo>
                  <a:pt x="81281" y="203650"/>
                </a:lnTo>
                <a:lnTo>
                  <a:pt x="135778" y="219670"/>
                </a:lnTo>
                <a:lnTo>
                  <a:pt x="198526" y="225425"/>
                </a:lnTo>
                <a:lnTo>
                  <a:pt x="261280" y="219670"/>
                </a:lnTo>
                <a:lnTo>
                  <a:pt x="315781" y="203650"/>
                </a:lnTo>
                <a:lnTo>
                  <a:pt x="358759" y="179229"/>
                </a:lnTo>
                <a:lnTo>
                  <a:pt x="386944" y="148274"/>
                </a:lnTo>
                <a:lnTo>
                  <a:pt x="397065" y="112649"/>
                </a:lnTo>
                <a:lnTo>
                  <a:pt x="386944" y="77085"/>
                </a:lnTo>
                <a:lnTo>
                  <a:pt x="358759" y="46168"/>
                </a:lnTo>
                <a:lnTo>
                  <a:pt x="315781" y="21766"/>
                </a:lnTo>
                <a:lnTo>
                  <a:pt x="261280" y="5753"/>
                </a:lnTo>
                <a:lnTo>
                  <a:pt x="19852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7961" y="2670555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305" y="46168"/>
                </a:lnTo>
                <a:lnTo>
                  <a:pt x="81281" y="21766"/>
                </a:lnTo>
                <a:lnTo>
                  <a:pt x="135778" y="5753"/>
                </a:lnTo>
                <a:lnTo>
                  <a:pt x="198526" y="0"/>
                </a:lnTo>
                <a:lnTo>
                  <a:pt x="261280" y="5753"/>
                </a:lnTo>
                <a:lnTo>
                  <a:pt x="315781" y="21766"/>
                </a:lnTo>
                <a:lnTo>
                  <a:pt x="358759" y="46168"/>
                </a:lnTo>
                <a:lnTo>
                  <a:pt x="386944" y="77085"/>
                </a:lnTo>
                <a:lnTo>
                  <a:pt x="397065" y="112649"/>
                </a:lnTo>
                <a:lnTo>
                  <a:pt x="386944" y="148274"/>
                </a:lnTo>
                <a:lnTo>
                  <a:pt x="358759" y="179229"/>
                </a:lnTo>
                <a:lnTo>
                  <a:pt x="315781" y="203650"/>
                </a:lnTo>
                <a:lnTo>
                  <a:pt x="261280" y="219670"/>
                </a:lnTo>
                <a:lnTo>
                  <a:pt x="198526" y="225425"/>
                </a:lnTo>
                <a:lnTo>
                  <a:pt x="135778" y="219670"/>
                </a:lnTo>
                <a:lnTo>
                  <a:pt x="81281" y="203650"/>
                </a:lnTo>
                <a:lnTo>
                  <a:pt x="38305" y="179229"/>
                </a:lnTo>
                <a:lnTo>
                  <a:pt x="10121" y="148274"/>
                </a:lnTo>
                <a:lnTo>
                  <a:pt x="0" y="11264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3605" y="2603754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07863" y="3333622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10" h="225425">
                <a:moveTo>
                  <a:pt x="198627" y="0"/>
                </a:moveTo>
                <a:lnTo>
                  <a:pt x="135835" y="5741"/>
                </a:lnTo>
                <a:lnTo>
                  <a:pt x="81308" y="21730"/>
                </a:lnTo>
                <a:lnTo>
                  <a:pt x="38315" y="46113"/>
                </a:lnTo>
                <a:lnTo>
                  <a:pt x="10123" y="77037"/>
                </a:lnTo>
                <a:lnTo>
                  <a:pt x="0" y="112649"/>
                </a:lnTo>
                <a:lnTo>
                  <a:pt x="10123" y="148260"/>
                </a:lnTo>
                <a:lnTo>
                  <a:pt x="38315" y="179184"/>
                </a:lnTo>
                <a:lnTo>
                  <a:pt x="81308" y="203567"/>
                </a:lnTo>
                <a:lnTo>
                  <a:pt x="135835" y="219556"/>
                </a:lnTo>
                <a:lnTo>
                  <a:pt x="198627" y="225298"/>
                </a:lnTo>
                <a:lnTo>
                  <a:pt x="261358" y="219556"/>
                </a:lnTo>
                <a:lnTo>
                  <a:pt x="315847" y="203567"/>
                </a:lnTo>
                <a:lnTo>
                  <a:pt x="358821" y="179184"/>
                </a:lnTo>
                <a:lnTo>
                  <a:pt x="387006" y="148260"/>
                </a:lnTo>
                <a:lnTo>
                  <a:pt x="397128" y="112649"/>
                </a:lnTo>
                <a:lnTo>
                  <a:pt x="387006" y="77037"/>
                </a:lnTo>
                <a:lnTo>
                  <a:pt x="358821" y="46113"/>
                </a:lnTo>
                <a:lnTo>
                  <a:pt x="315847" y="21730"/>
                </a:lnTo>
                <a:lnTo>
                  <a:pt x="261358" y="5741"/>
                </a:lnTo>
                <a:lnTo>
                  <a:pt x="19862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7863" y="3333622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10" h="225425">
                <a:moveTo>
                  <a:pt x="0" y="112649"/>
                </a:moveTo>
                <a:lnTo>
                  <a:pt x="38315" y="46113"/>
                </a:lnTo>
                <a:lnTo>
                  <a:pt x="81308" y="21730"/>
                </a:lnTo>
                <a:lnTo>
                  <a:pt x="135835" y="5741"/>
                </a:lnTo>
                <a:lnTo>
                  <a:pt x="198627" y="0"/>
                </a:lnTo>
                <a:lnTo>
                  <a:pt x="261358" y="5741"/>
                </a:lnTo>
                <a:lnTo>
                  <a:pt x="315847" y="21730"/>
                </a:lnTo>
                <a:lnTo>
                  <a:pt x="358821" y="46113"/>
                </a:lnTo>
                <a:lnTo>
                  <a:pt x="387006" y="77037"/>
                </a:lnTo>
                <a:lnTo>
                  <a:pt x="397128" y="112649"/>
                </a:lnTo>
                <a:lnTo>
                  <a:pt x="387006" y="148260"/>
                </a:lnTo>
                <a:lnTo>
                  <a:pt x="358821" y="179184"/>
                </a:lnTo>
                <a:lnTo>
                  <a:pt x="315847" y="203567"/>
                </a:lnTo>
                <a:lnTo>
                  <a:pt x="261358" y="219556"/>
                </a:lnTo>
                <a:lnTo>
                  <a:pt x="198627" y="225298"/>
                </a:lnTo>
                <a:lnTo>
                  <a:pt x="135835" y="219556"/>
                </a:lnTo>
                <a:lnTo>
                  <a:pt x="81308" y="203567"/>
                </a:lnTo>
                <a:lnTo>
                  <a:pt x="38315" y="179184"/>
                </a:lnTo>
                <a:lnTo>
                  <a:pt x="10123" y="148260"/>
                </a:lnTo>
                <a:lnTo>
                  <a:pt x="0" y="11264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54217" y="3266948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203556" y="6546977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00" y="0"/>
                </a:moveTo>
                <a:lnTo>
                  <a:pt x="135770" y="5741"/>
                </a:lnTo>
                <a:lnTo>
                  <a:pt x="81281" y="21730"/>
                </a:lnTo>
                <a:lnTo>
                  <a:pt x="38307" y="46113"/>
                </a:lnTo>
                <a:lnTo>
                  <a:pt x="10122" y="77037"/>
                </a:lnTo>
                <a:lnTo>
                  <a:pt x="0" y="112649"/>
                </a:lnTo>
                <a:lnTo>
                  <a:pt x="10122" y="148260"/>
                </a:lnTo>
                <a:lnTo>
                  <a:pt x="38307" y="179184"/>
                </a:lnTo>
                <a:lnTo>
                  <a:pt x="81281" y="203567"/>
                </a:lnTo>
                <a:lnTo>
                  <a:pt x="135770" y="219556"/>
                </a:lnTo>
                <a:lnTo>
                  <a:pt x="198500" y="225298"/>
                </a:lnTo>
                <a:lnTo>
                  <a:pt x="261293" y="219556"/>
                </a:lnTo>
                <a:lnTo>
                  <a:pt x="315820" y="203567"/>
                </a:lnTo>
                <a:lnTo>
                  <a:pt x="358813" y="179184"/>
                </a:lnTo>
                <a:lnTo>
                  <a:pt x="387005" y="148260"/>
                </a:lnTo>
                <a:lnTo>
                  <a:pt x="397128" y="112649"/>
                </a:lnTo>
                <a:lnTo>
                  <a:pt x="387005" y="77037"/>
                </a:lnTo>
                <a:lnTo>
                  <a:pt x="358813" y="46113"/>
                </a:lnTo>
                <a:lnTo>
                  <a:pt x="315820" y="21730"/>
                </a:lnTo>
                <a:lnTo>
                  <a:pt x="261293" y="5741"/>
                </a:lnTo>
                <a:lnTo>
                  <a:pt x="1985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203556" y="6546977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307" y="46113"/>
                </a:lnTo>
                <a:lnTo>
                  <a:pt x="81281" y="21730"/>
                </a:lnTo>
                <a:lnTo>
                  <a:pt x="135770" y="5741"/>
                </a:lnTo>
                <a:lnTo>
                  <a:pt x="198500" y="0"/>
                </a:lnTo>
                <a:lnTo>
                  <a:pt x="261293" y="5741"/>
                </a:lnTo>
                <a:lnTo>
                  <a:pt x="315820" y="21730"/>
                </a:lnTo>
                <a:lnTo>
                  <a:pt x="358813" y="46113"/>
                </a:lnTo>
                <a:lnTo>
                  <a:pt x="387005" y="77037"/>
                </a:lnTo>
                <a:lnTo>
                  <a:pt x="397128" y="112649"/>
                </a:lnTo>
                <a:lnTo>
                  <a:pt x="387005" y="148260"/>
                </a:lnTo>
                <a:lnTo>
                  <a:pt x="358813" y="179184"/>
                </a:lnTo>
                <a:lnTo>
                  <a:pt x="315820" y="203567"/>
                </a:lnTo>
                <a:lnTo>
                  <a:pt x="261293" y="219556"/>
                </a:lnTo>
                <a:lnTo>
                  <a:pt x="198500" y="225298"/>
                </a:lnTo>
                <a:lnTo>
                  <a:pt x="135770" y="219556"/>
                </a:lnTo>
                <a:lnTo>
                  <a:pt x="81281" y="203567"/>
                </a:lnTo>
                <a:lnTo>
                  <a:pt x="38307" y="179184"/>
                </a:lnTo>
                <a:lnTo>
                  <a:pt x="10122" y="148260"/>
                </a:lnTo>
                <a:lnTo>
                  <a:pt x="0" y="11264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250293" y="648080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678291" y="6657975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627" y="0"/>
                </a:moveTo>
                <a:lnTo>
                  <a:pt x="135835" y="5753"/>
                </a:lnTo>
                <a:lnTo>
                  <a:pt x="81308" y="21766"/>
                </a:lnTo>
                <a:lnTo>
                  <a:pt x="38315" y="46168"/>
                </a:lnTo>
                <a:lnTo>
                  <a:pt x="10123" y="77085"/>
                </a:lnTo>
                <a:lnTo>
                  <a:pt x="0" y="112649"/>
                </a:lnTo>
                <a:lnTo>
                  <a:pt x="10123" y="148274"/>
                </a:lnTo>
                <a:lnTo>
                  <a:pt x="38315" y="179229"/>
                </a:lnTo>
                <a:lnTo>
                  <a:pt x="81308" y="203650"/>
                </a:lnTo>
                <a:lnTo>
                  <a:pt x="135835" y="219670"/>
                </a:lnTo>
                <a:lnTo>
                  <a:pt x="198627" y="225425"/>
                </a:lnTo>
                <a:lnTo>
                  <a:pt x="261358" y="219670"/>
                </a:lnTo>
                <a:lnTo>
                  <a:pt x="315847" y="203650"/>
                </a:lnTo>
                <a:lnTo>
                  <a:pt x="358821" y="179229"/>
                </a:lnTo>
                <a:lnTo>
                  <a:pt x="387006" y="148274"/>
                </a:lnTo>
                <a:lnTo>
                  <a:pt x="397128" y="112649"/>
                </a:lnTo>
                <a:lnTo>
                  <a:pt x="387006" y="77085"/>
                </a:lnTo>
                <a:lnTo>
                  <a:pt x="358821" y="46168"/>
                </a:lnTo>
                <a:lnTo>
                  <a:pt x="315847" y="21766"/>
                </a:lnTo>
                <a:lnTo>
                  <a:pt x="261358" y="5753"/>
                </a:lnTo>
                <a:lnTo>
                  <a:pt x="19862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8291" y="6657975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315" y="46168"/>
                </a:lnTo>
                <a:lnTo>
                  <a:pt x="81308" y="21766"/>
                </a:lnTo>
                <a:lnTo>
                  <a:pt x="135835" y="5753"/>
                </a:lnTo>
                <a:lnTo>
                  <a:pt x="198627" y="0"/>
                </a:lnTo>
                <a:lnTo>
                  <a:pt x="261358" y="5753"/>
                </a:lnTo>
                <a:lnTo>
                  <a:pt x="315847" y="21766"/>
                </a:lnTo>
                <a:lnTo>
                  <a:pt x="358821" y="46168"/>
                </a:lnTo>
                <a:lnTo>
                  <a:pt x="387006" y="77085"/>
                </a:lnTo>
                <a:lnTo>
                  <a:pt x="397128" y="112649"/>
                </a:lnTo>
                <a:lnTo>
                  <a:pt x="387006" y="148274"/>
                </a:lnTo>
                <a:lnTo>
                  <a:pt x="358821" y="179229"/>
                </a:lnTo>
                <a:lnTo>
                  <a:pt x="315847" y="203650"/>
                </a:lnTo>
                <a:lnTo>
                  <a:pt x="261358" y="219670"/>
                </a:lnTo>
                <a:lnTo>
                  <a:pt x="198627" y="225425"/>
                </a:lnTo>
                <a:lnTo>
                  <a:pt x="135835" y="219670"/>
                </a:lnTo>
                <a:lnTo>
                  <a:pt x="81308" y="203650"/>
                </a:lnTo>
                <a:lnTo>
                  <a:pt x="38315" y="179229"/>
                </a:lnTo>
                <a:lnTo>
                  <a:pt x="10123" y="148274"/>
                </a:lnTo>
                <a:lnTo>
                  <a:pt x="0" y="11264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724645" y="6591681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210914" y="6356477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00" y="0"/>
                </a:moveTo>
                <a:lnTo>
                  <a:pt x="135721" y="5741"/>
                </a:lnTo>
                <a:lnTo>
                  <a:pt x="81226" y="21730"/>
                </a:lnTo>
                <a:lnTo>
                  <a:pt x="38270" y="46113"/>
                </a:lnTo>
                <a:lnTo>
                  <a:pt x="10110" y="77037"/>
                </a:lnTo>
                <a:lnTo>
                  <a:pt x="0" y="112649"/>
                </a:lnTo>
                <a:lnTo>
                  <a:pt x="10110" y="148260"/>
                </a:lnTo>
                <a:lnTo>
                  <a:pt x="38270" y="179184"/>
                </a:lnTo>
                <a:lnTo>
                  <a:pt x="81226" y="203567"/>
                </a:lnTo>
                <a:lnTo>
                  <a:pt x="135721" y="219556"/>
                </a:lnTo>
                <a:lnTo>
                  <a:pt x="198500" y="225298"/>
                </a:lnTo>
                <a:lnTo>
                  <a:pt x="261231" y="219556"/>
                </a:lnTo>
                <a:lnTo>
                  <a:pt x="315720" y="203567"/>
                </a:lnTo>
                <a:lnTo>
                  <a:pt x="358694" y="179184"/>
                </a:lnTo>
                <a:lnTo>
                  <a:pt x="386879" y="148260"/>
                </a:lnTo>
                <a:lnTo>
                  <a:pt x="397001" y="112649"/>
                </a:lnTo>
                <a:lnTo>
                  <a:pt x="386879" y="77037"/>
                </a:lnTo>
                <a:lnTo>
                  <a:pt x="358694" y="46113"/>
                </a:lnTo>
                <a:lnTo>
                  <a:pt x="315720" y="21730"/>
                </a:lnTo>
                <a:lnTo>
                  <a:pt x="261231" y="5741"/>
                </a:lnTo>
                <a:lnTo>
                  <a:pt x="1985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210914" y="6356477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270" y="46113"/>
                </a:lnTo>
                <a:lnTo>
                  <a:pt x="81226" y="21730"/>
                </a:lnTo>
                <a:lnTo>
                  <a:pt x="135721" y="5741"/>
                </a:lnTo>
                <a:lnTo>
                  <a:pt x="198500" y="0"/>
                </a:lnTo>
                <a:lnTo>
                  <a:pt x="261231" y="5741"/>
                </a:lnTo>
                <a:lnTo>
                  <a:pt x="315720" y="21730"/>
                </a:lnTo>
                <a:lnTo>
                  <a:pt x="358694" y="46113"/>
                </a:lnTo>
                <a:lnTo>
                  <a:pt x="386879" y="77037"/>
                </a:lnTo>
                <a:lnTo>
                  <a:pt x="397001" y="112649"/>
                </a:lnTo>
                <a:lnTo>
                  <a:pt x="386879" y="148260"/>
                </a:lnTo>
                <a:lnTo>
                  <a:pt x="358694" y="179184"/>
                </a:lnTo>
                <a:lnTo>
                  <a:pt x="315720" y="203567"/>
                </a:lnTo>
                <a:lnTo>
                  <a:pt x="261231" y="219556"/>
                </a:lnTo>
                <a:lnTo>
                  <a:pt x="198500" y="225298"/>
                </a:lnTo>
                <a:lnTo>
                  <a:pt x="135721" y="219556"/>
                </a:lnTo>
                <a:lnTo>
                  <a:pt x="81226" y="203567"/>
                </a:lnTo>
                <a:lnTo>
                  <a:pt x="38270" y="179184"/>
                </a:lnTo>
                <a:lnTo>
                  <a:pt x="10110" y="148260"/>
                </a:lnTo>
                <a:lnTo>
                  <a:pt x="0" y="11264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257778" y="629030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79726" y="7687818"/>
            <a:ext cx="1757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1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Lan</a:t>
            </a:r>
            <a:r>
              <a:rPr sz="2000" u="heavy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</a:t>
            </a:r>
            <a:r>
              <a:rPr sz="2000" u="heavy" spc="-3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R</a:t>
            </a:r>
            <a:r>
              <a:rPr sz="2000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egi</a:t>
            </a:r>
            <a:r>
              <a:rPr sz="2000" u="heavy" spc="-1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</a:t>
            </a:r>
            <a:r>
              <a:rPr sz="2000" u="heavy" spc="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</a:t>
            </a:r>
            <a:r>
              <a:rPr sz="2000" u="heavy" spc="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r</a:t>
            </a:r>
            <a:r>
              <a:rPr sz="2000" u="heavy" spc="-1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79726" y="7992871"/>
            <a:ext cx="30670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har char="•"/>
              <a:tabLst>
                <a:tab pos="318770" algn="l"/>
                <a:tab pos="319405" algn="l"/>
              </a:tabLst>
            </a:pPr>
            <a:r>
              <a:rPr sz="2000" spc="-140" dirty="0">
                <a:solidFill>
                  <a:srgbClr val="7E7E7E"/>
                </a:solidFill>
                <a:latin typeface="Arial"/>
                <a:cs typeface="Arial"/>
              </a:rPr>
              <a:t>Land</a:t>
            </a:r>
            <a:r>
              <a:rPr sz="2000" spc="-1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7E7E7E"/>
                </a:solidFill>
                <a:latin typeface="Arial"/>
                <a:cs typeface="Arial"/>
              </a:rPr>
              <a:t>Registration</a:t>
            </a:r>
            <a:endParaRPr sz="20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buChar char="•"/>
              <a:tabLst>
                <a:tab pos="318770" algn="l"/>
                <a:tab pos="319405" algn="l"/>
              </a:tabLst>
            </a:pPr>
            <a:r>
              <a:rPr sz="2000" spc="-105" dirty="0">
                <a:solidFill>
                  <a:srgbClr val="7E7E7E"/>
                </a:solidFill>
                <a:latin typeface="Arial"/>
                <a:cs typeface="Arial"/>
              </a:rPr>
              <a:t>Farmer</a:t>
            </a:r>
            <a:r>
              <a:rPr sz="2000" spc="-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7E7E7E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5"/>
              </a:spcBef>
              <a:buChar char="•"/>
              <a:tabLst>
                <a:tab pos="318770" algn="l"/>
                <a:tab pos="319405" algn="l"/>
              </a:tabLst>
            </a:pPr>
            <a:r>
              <a:rPr sz="2000" spc="-105" dirty="0">
                <a:solidFill>
                  <a:srgbClr val="7E7E7E"/>
                </a:solidFill>
                <a:latin typeface="Arial"/>
                <a:cs typeface="Arial"/>
              </a:rPr>
              <a:t>LandOwnership</a:t>
            </a:r>
            <a:r>
              <a:rPr sz="2000" spc="-1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7E7E7E"/>
                </a:solidFill>
                <a:latin typeface="Arial"/>
                <a:cs typeface="Arial"/>
              </a:rPr>
              <a:t>Certificate</a:t>
            </a:r>
            <a:endParaRPr sz="20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buChar char="•"/>
              <a:tabLst>
                <a:tab pos="318770" algn="l"/>
                <a:tab pos="319405" algn="l"/>
              </a:tabLst>
            </a:pPr>
            <a:r>
              <a:rPr sz="2000" spc="-130" dirty="0">
                <a:solidFill>
                  <a:srgbClr val="7E7E7E"/>
                </a:solidFill>
                <a:latin typeface="Arial"/>
                <a:cs typeface="Arial"/>
              </a:rPr>
              <a:t>Survey</a:t>
            </a:r>
            <a:r>
              <a:rPr sz="2000" spc="-1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7E7E7E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241394" y="5398770"/>
            <a:ext cx="10782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75" dirty="0">
                <a:latin typeface="Trebuchet MS"/>
                <a:cs typeface="Trebuchet MS"/>
              </a:rPr>
              <a:t>State</a:t>
            </a:r>
            <a:r>
              <a:rPr sz="1400" b="1" spc="-235" dirty="0">
                <a:latin typeface="Trebuchet MS"/>
                <a:cs typeface="Trebuchet MS"/>
              </a:rPr>
              <a:t> </a:t>
            </a:r>
            <a:r>
              <a:rPr sz="1400" b="1" spc="-100" dirty="0">
                <a:latin typeface="Trebuchet MS"/>
                <a:cs typeface="Trebuchet MS"/>
              </a:rPr>
              <a:t>Treasury  </a:t>
            </a:r>
            <a:r>
              <a:rPr sz="1400" b="1" spc="-65" dirty="0">
                <a:latin typeface="Trebuchet MS"/>
                <a:cs typeface="Trebuchet MS"/>
              </a:rPr>
              <a:t>Wallet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309597" y="7043419"/>
            <a:ext cx="893457" cy="5199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10550" y="7086981"/>
            <a:ext cx="893457" cy="5199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26271" y="2917698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00" y="0"/>
                </a:moveTo>
                <a:lnTo>
                  <a:pt x="135721" y="5741"/>
                </a:lnTo>
                <a:lnTo>
                  <a:pt x="81226" y="21730"/>
                </a:lnTo>
                <a:lnTo>
                  <a:pt x="38270" y="46113"/>
                </a:lnTo>
                <a:lnTo>
                  <a:pt x="10110" y="77037"/>
                </a:lnTo>
                <a:lnTo>
                  <a:pt x="0" y="112649"/>
                </a:lnTo>
                <a:lnTo>
                  <a:pt x="10110" y="148260"/>
                </a:lnTo>
                <a:lnTo>
                  <a:pt x="38270" y="179184"/>
                </a:lnTo>
                <a:lnTo>
                  <a:pt x="81226" y="203567"/>
                </a:lnTo>
                <a:lnTo>
                  <a:pt x="135721" y="219556"/>
                </a:lnTo>
                <a:lnTo>
                  <a:pt x="198500" y="225298"/>
                </a:lnTo>
                <a:lnTo>
                  <a:pt x="261231" y="219556"/>
                </a:lnTo>
                <a:lnTo>
                  <a:pt x="315720" y="203567"/>
                </a:lnTo>
                <a:lnTo>
                  <a:pt x="358694" y="179184"/>
                </a:lnTo>
                <a:lnTo>
                  <a:pt x="386879" y="148260"/>
                </a:lnTo>
                <a:lnTo>
                  <a:pt x="397001" y="112649"/>
                </a:lnTo>
                <a:lnTo>
                  <a:pt x="386879" y="77037"/>
                </a:lnTo>
                <a:lnTo>
                  <a:pt x="358694" y="46113"/>
                </a:lnTo>
                <a:lnTo>
                  <a:pt x="315720" y="21730"/>
                </a:lnTo>
                <a:lnTo>
                  <a:pt x="261231" y="5741"/>
                </a:lnTo>
                <a:lnTo>
                  <a:pt x="1985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26271" y="2917698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270" y="46113"/>
                </a:lnTo>
                <a:lnTo>
                  <a:pt x="81226" y="21730"/>
                </a:lnTo>
                <a:lnTo>
                  <a:pt x="135721" y="5741"/>
                </a:lnTo>
                <a:lnTo>
                  <a:pt x="198500" y="0"/>
                </a:lnTo>
                <a:lnTo>
                  <a:pt x="261231" y="5741"/>
                </a:lnTo>
                <a:lnTo>
                  <a:pt x="315720" y="21730"/>
                </a:lnTo>
                <a:lnTo>
                  <a:pt x="358694" y="46113"/>
                </a:lnTo>
                <a:lnTo>
                  <a:pt x="386879" y="77037"/>
                </a:lnTo>
                <a:lnTo>
                  <a:pt x="397001" y="112649"/>
                </a:lnTo>
                <a:lnTo>
                  <a:pt x="386879" y="148260"/>
                </a:lnTo>
                <a:lnTo>
                  <a:pt x="358694" y="179184"/>
                </a:lnTo>
                <a:lnTo>
                  <a:pt x="315720" y="203567"/>
                </a:lnTo>
                <a:lnTo>
                  <a:pt x="261231" y="219556"/>
                </a:lnTo>
                <a:lnTo>
                  <a:pt x="198500" y="225298"/>
                </a:lnTo>
                <a:lnTo>
                  <a:pt x="135721" y="219556"/>
                </a:lnTo>
                <a:lnTo>
                  <a:pt x="81226" y="203567"/>
                </a:lnTo>
                <a:lnTo>
                  <a:pt x="38270" y="179184"/>
                </a:lnTo>
                <a:lnTo>
                  <a:pt x="10110" y="148260"/>
                </a:lnTo>
                <a:lnTo>
                  <a:pt x="0" y="11264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572627" y="2850896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094739" y="4636770"/>
            <a:ext cx="218440" cy="1614170"/>
          </a:xfrm>
          <a:custGeom>
            <a:avLst/>
            <a:gdLst/>
            <a:ahLst/>
            <a:cxnLst/>
            <a:rect l="l" t="t" r="r" b="b"/>
            <a:pathLst>
              <a:path w="218440" h="1614170">
                <a:moveTo>
                  <a:pt x="208787" y="806957"/>
                </a:moveTo>
                <a:lnTo>
                  <a:pt x="208787" y="1613789"/>
                </a:lnTo>
                <a:lnTo>
                  <a:pt x="218312" y="1613789"/>
                </a:lnTo>
                <a:lnTo>
                  <a:pt x="218312" y="811656"/>
                </a:lnTo>
                <a:lnTo>
                  <a:pt x="213487" y="811656"/>
                </a:lnTo>
                <a:lnTo>
                  <a:pt x="208787" y="806957"/>
                </a:lnTo>
                <a:close/>
              </a:path>
              <a:path w="218440" h="1614170">
                <a:moveTo>
                  <a:pt x="49891" y="18981"/>
                </a:moveTo>
                <a:lnTo>
                  <a:pt x="45135" y="27134"/>
                </a:lnTo>
                <a:lnTo>
                  <a:pt x="45123" y="809497"/>
                </a:lnTo>
                <a:lnTo>
                  <a:pt x="47256" y="811656"/>
                </a:lnTo>
                <a:lnTo>
                  <a:pt x="208787" y="811656"/>
                </a:lnTo>
                <a:lnTo>
                  <a:pt x="208787" y="806957"/>
                </a:lnTo>
                <a:lnTo>
                  <a:pt x="54648" y="806957"/>
                </a:lnTo>
                <a:lnTo>
                  <a:pt x="49885" y="802131"/>
                </a:lnTo>
                <a:lnTo>
                  <a:pt x="54648" y="802131"/>
                </a:lnTo>
                <a:lnTo>
                  <a:pt x="54648" y="27134"/>
                </a:lnTo>
                <a:lnTo>
                  <a:pt x="49891" y="18981"/>
                </a:lnTo>
                <a:close/>
              </a:path>
              <a:path w="218440" h="1614170">
                <a:moveTo>
                  <a:pt x="216153" y="802131"/>
                </a:moveTo>
                <a:lnTo>
                  <a:pt x="54648" y="802131"/>
                </a:lnTo>
                <a:lnTo>
                  <a:pt x="54648" y="806957"/>
                </a:lnTo>
                <a:lnTo>
                  <a:pt x="208787" y="806957"/>
                </a:lnTo>
                <a:lnTo>
                  <a:pt x="213487" y="811656"/>
                </a:lnTo>
                <a:lnTo>
                  <a:pt x="218312" y="811656"/>
                </a:lnTo>
                <a:lnTo>
                  <a:pt x="218312" y="804290"/>
                </a:lnTo>
                <a:lnTo>
                  <a:pt x="216153" y="802131"/>
                </a:lnTo>
                <a:close/>
              </a:path>
              <a:path w="218440" h="1614170">
                <a:moveTo>
                  <a:pt x="54648" y="802131"/>
                </a:moveTo>
                <a:lnTo>
                  <a:pt x="49885" y="802131"/>
                </a:lnTo>
                <a:lnTo>
                  <a:pt x="54648" y="806957"/>
                </a:lnTo>
                <a:lnTo>
                  <a:pt x="54648" y="802131"/>
                </a:lnTo>
                <a:close/>
              </a:path>
              <a:path w="218440" h="1614170">
                <a:moveTo>
                  <a:pt x="49885" y="0"/>
                </a:moveTo>
                <a:lnTo>
                  <a:pt x="0" y="85597"/>
                </a:lnTo>
                <a:lnTo>
                  <a:pt x="774" y="88518"/>
                </a:lnTo>
                <a:lnTo>
                  <a:pt x="5308" y="91058"/>
                </a:lnTo>
                <a:lnTo>
                  <a:pt x="8229" y="90296"/>
                </a:lnTo>
                <a:lnTo>
                  <a:pt x="9550" y="88137"/>
                </a:lnTo>
                <a:lnTo>
                  <a:pt x="45123" y="27156"/>
                </a:lnTo>
                <a:lnTo>
                  <a:pt x="45123" y="9525"/>
                </a:lnTo>
                <a:lnTo>
                  <a:pt x="55437" y="9525"/>
                </a:lnTo>
                <a:lnTo>
                  <a:pt x="49885" y="0"/>
                </a:lnTo>
                <a:close/>
              </a:path>
              <a:path w="218440" h="1614170">
                <a:moveTo>
                  <a:pt x="55437" y="9525"/>
                </a:moveTo>
                <a:lnTo>
                  <a:pt x="54648" y="9525"/>
                </a:lnTo>
                <a:lnTo>
                  <a:pt x="54660" y="27156"/>
                </a:lnTo>
                <a:lnTo>
                  <a:pt x="90233" y="88137"/>
                </a:lnTo>
                <a:lnTo>
                  <a:pt x="91554" y="90296"/>
                </a:lnTo>
                <a:lnTo>
                  <a:pt x="94462" y="91058"/>
                </a:lnTo>
                <a:lnTo>
                  <a:pt x="99009" y="88518"/>
                </a:lnTo>
                <a:lnTo>
                  <a:pt x="99783" y="85597"/>
                </a:lnTo>
                <a:lnTo>
                  <a:pt x="55437" y="9525"/>
                </a:lnTo>
                <a:close/>
              </a:path>
              <a:path w="218440" h="1614170">
                <a:moveTo>
                  <a:pt x="54648" y="9525"/>
                </a:moveTo>
                <a:lnTo>
                  <a:pt x="45123" y="9525"/>
                </a:lnTo>
                <a:lnTo>
                  <a:pt x="45123" y="27156"/>
                </a:lnTo>
                <a:lnTo>
                  <a:pt x="49891" y="18981"/>
                </a:lnTo>
                <a:lnTo>
                  <a:pt x="45783" y="11937"/>
                </a:lnTo>
                <a:lnTo>
                  <a:pt x="54648" y="11937"/>
                </a:lnTo>
                <a:lnTo>
                  <a:pt x="54648" y="9525"/>
                </a:lnTo>
                <a:close/>
              </a:path>
              <a:path w="218440" h="1614170">
                <a:moveTo>
                  <a:pt x="54648" y="11937"/>
                </a:moveTo>
                <a:lnTo>
                  <a:pt x="54000" y="11937"/>
                </a:lnTo>
                <a:lnTo>
                  <a:pt x="49891" y="18981"/>
                </a:lnTo>
                <a:lnTo>
                  <a:pt x="54648" y="27134"/>
                </a:lnTo>
                <a:lnTo>
                  <a:pt x="54648" y="11937"/>
                </a:lnTo>
                <a:close/>
              </a:path>
              <a:path w="218440" h="1614170">
                <a:moveTo>
                  <a:pt x="54000" y="11937"/>
                </a:moveTo>
                <a:lnTo>
                  <a:pt x="45783" y="11937"/>
                </a:lnTo>
                <a:lnTo>
                  <a:pt x="49891" y="18981"/>
                </a:lnTo>
                <a:lnTo>
                  <a:pt x="54000" y="1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79794" y="2601836"/>
            <a:ext cx="925182" cy="864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51069" y="4043235"/>
            <a:ext cx="1104798" cy="6429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81730" y="4037329"/>
            <a:ext cx="2069464" cy="332740"/>
          </a:xfrm>
          <a:custGeom>
            <a:avLst/>
            <a:gdLst/>
            <a:ahLst/>
            <a:cxnLst/>
            <a:rect l="l" t="t" r="r" b="b"/>
            <a:pathLst>
              <a:path w="2069464" h="332739">
                <a:moveTo>
                  <a:pt x="1029843" y="49911"/>
                </a:moveTo>
                <a:lnTo>
                  <a:pt x="1029843" y="330073"/>
                </a:lnTo>
                <a:lnTo>
                  <a:pt x="1032002" y="332232"/>
                </a:lnTo>
                <a:lnTo>
                  <a:pt x="2069338" y="332232"/>
                </a:lnTo>
                <a:lnTo>
                  <a:pt x="2069338" y="327406"/>
                </a:lnTo>
                <a:lnTo>
                  <a:pt x="1039368" y="327406"/>
                </a:lnTo>
                <a:lnTo>
                  <a:pt x="1034669" y="322707"/>
                </a:lnTo>
                <a:lnTo>
                  <a:pt x="1039368" y="322707"/>
                </a:lnTo>
                <a:lnTo>
                  <a:pt x="1039368" y="54610"/>
                </a:lnTo>
                <a:lnTo>
                  <a:pt x="1034669" y="54610"/>
                </a:lnTo>
                <a:lnTo>
                  <a:pt x="1029843" y="49911"/>
                </a:lnTo>
                <a:close/>
              </a:path>
              <a:path w="2069464" h="332739">
                <a:moveTo>
                  <a:pt x="1039368" y="322707"/>
                </a:moveTo>
                <a:lnTo>
                  <a:pt x="1034669" y="322707"/>
                </a:lnTo>
                <a:lnTo>
                  <a:pt x="1039368" y="327406"/>
                </a:lnTo>
                <a:lnTo>
                  <a:pt x="1039368" y="322707"/>
                </a:lnTo>
                <a:close/>
              </a:path>
              <a:path w="2069464" h="332739">
                <a:moveTo>
                  <a:pt x="2069338" y="322707"/>
                </a:moveTo>
                <a:lnTo>
                  <a:pt x="1039368" y="322707"/>
                </a:lnTo>
                <a:lnTo>
                  <a:pt x="1039368" y="327406"/>
                </a:lnTo>
                <a:lnTo>
                  <a:pt x="2069338" y="327406"/>
                </a:lnTo>
                <a:lnTo>
                  <a:pt x="2069338" y="322707"/>
                </a:lnTo>
                <a:close/>
              </a:path>
              <a:path w="2069464" h="332739">
                <a:moveTo>
                  <a:pt x="85470" y="0"/>
                </a:moveTo>
                <a:lnTo>
                  <a:pt x="83184" y="1270"/>
                </a:lnTo>
                <a:lnTo>
                  <a:pt x="0" y="49911"/>
                </a:lnTo>
                <a:lnTo>
                  <a:pt x="83184" y="98425"/>
                </a:lnTo>
                <a:lnTo>
                  <a:pt x="85470" y="99822"/>
                </a:lnTo>
                <a:lnTo>
                  <a:pt x="88392" y="99060"/>
                </a:lnTo>
                <a:lnTo>
                  <a:pt x="89661" y="96774"/>
                </a:lnTo>
                <a:lnTo>
                  <a:pt x="91058" y="94487"/>
                </a:lnTo>
                <a:lnTo>
                  <a:pt x="90296" y="91567"/>
                </a:lnTo>
                <a:lnTo>
                  <a:pt x="88010" y="90170"/>
                </a:lnTo>
                <a:lnTo>
                  <a:pt x="27050" y="54610"/>
                </a:lnTo>
                <a:lnTo>
                  <a:pt x="9398" y="54610"/>
                </a:lnTo>
                <a:lnTo>
                  <a:pt x="9398" y="45085"/>
                </a:lnTo>
                <a:lnTo>
                  <a:pt x="27050" y="45085"/>
                </a:lnTo>
                <a:lnTo>
                  <a:pt x="88010" y="9525"/>
                </a:lnTo>
                <a:lnTo>
                  <a:pt x="90296" y="8255"/>
                </a:lnTo>
                <a:lnTo>
                  <a:pt x="91058" y="5334"/>
                </a:lnTo>
                <a:lnTo>
                  <a:pt x="89661" y="3048"/>
                </a:lnTo>
                <a:lnTo>
                  <a:pt x="88392" y="762"/>
                </a:lnTo>
                <a:lnTo>
                  <a:pt x="85470" y="0"/>
                </a:lnTo>
                <a:close/>
              </a:path>
              <a:path w="2069464" h="332739">
                <a:moveTo>
                  <a:pt x="27050" y="45085"/>
                </a:moveTo>
                <a:lnTo>
                  <a:pt x="9398" y="45085"/>
                </a:lnTo>
                <a:lnTo>
                  <a:pt x="9398" y="54610"/>
                </a:lnTo>
                <a:lnTo>
                  <a:pt x="27050" y="54610"/>
                </a:lnTo>
                <a:lnTo>
                  <a:pt x="25962" y="53975"/>
                </a:lnTo>
                <a:lnTo>
                  <a:pt x="11811" y="53975"/>
                </a:lnTo>
                <a:lnTo>
                  <a:pt x="11811" y="45720"/>
                </a:lnTo>
                <a:lnTo>
                  <a:pt x="25962" y="45720"/>
                </a:lnTo>
                <a:lnTo>
                  <a:pt x="27050" y="45085"/>
                </a:lnTo>
                <a:close/>
              </a:path>
              <a:path w="2069464" h="332739">
                <a:moveTo>
                  <a:pt x="1037335" y="45085"/>
                </a:moveTo>
                <a:lnTo>
                  <a:pt x="27050" y="45085"/>
                </a:lnTo>
                <a:lnTo>
                  <a:pt x="18886" y="49847"/>
                </a:lnTo>
                <a:lnTo>
                  <a:pt x="27050" y="54610"/>
                </a:lnTo>
                <a:lnTo>
                  <a:pt x="1029843" y="54610"/>
                </a:lnTo>
                <a:lnTo>
                  <a:pt x="1029843" y="49911"/>
                </a:lnTo>
                <a:lnTo>
                  <a:pt x="1039368" y="49911"/>
                </a:lnTo>
                <a:lnTo>
                  <a:pt x="1039368" y="47244"/>
                </a:lnTo>
                <a:lnTo>
                  <a:pt x="1037335" y="45085"/>
                </a:lnTo>
                <a:close/>
              </a:path>
              <a:path w="2069464" h="332739">
                <a:moveTo>
                  <a:pt x="1039368" y="49911"/>
                </a:moveTo>
                <a:lnTo>
                  <a:pt x="1029843" y="49911"/>
                </a:lnTo>
                <a:lnTo>
                  <a:pt x="1034669" y="54610"/>
                </a:lnTo>
                <a:lnTo>
                  <a:pt x="1039368" y="54610"/>
                </a:lnTo>
                <a:lnTo>
                  <a:pt x="1039368" y="49911"/>
                </a:lnTo>
                <a:close/>
              </a:path>
              <a:path w="2069464" h="332739">
                <a:moveTo>
                  <a:pt x="11811" y="45720"/>
                </a:moveTo>
                <a:lnTo>
                  <a:pt x="11811" y="53975"/>
                </a:lnTo>
                <a:lnTo>
                  <a:pt x="18886" y="49847"/>
                </a:lnTo>
                <a:lnTo>
                  <a:pt x="11811" y="45720"/>
                </a:lnTo>
                <a:close/>
              </a:path>
              <a:path w="2069464" h="332739">
                <a:moveTo>
                  <a:pt x="18886" y="49847"/>
                </a:moveTo>
                <a:lnTo>
                  <a:pt x="11811" y="53975"/>
                </a:lnTo>
                <a:lnTo>
                  <a:pt x="25962" y="53975"/>
                </a:lnTo>
                <a:lnTo>
                  <a:pt x="18886" y="49847"/>
                </a:lnTo>
                <a:close/>
              </a:path>
              <a:path w="2069464" h="332739">
                <a:moveTo>
                  <a:pt x="25962" y="45720"/>
                </a:moveTo>
                <a:lnTo>
                  <a:pt x="11811" y="45720"/>
                </a:lnTo>
                <a:lnTo>
                  <a:pt x="18886" y="49847"/>
                </a:lnTo>
                <a:lnTo>
                  <a:pt x="2596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3608" y="3466591"/>
            <a:ext cx="1193800" cy="577215"/>
          </a:xfrm>
          <a:custGeom>
            <a:avLst/>
            <a:gdLst/>
            <a:ahLst/>
            <a:cxnLst/>
            <a:rect l="l" t="t" r="r" b="b"/>
            <a:pathLst>
              <a:path w="1193800" h="577214">
                <a:moveTo>
                  <a:pt x="5206" y="485647"/>
                </a:moveTo>
                <a:lnTo>
                  <a:pt x="3047" y="486917"/>
                </a:lnTo>
                <a:lnTo>
                  <a:pt x="762" y="488314"/>
                </a:lnTo>
                <a:lnTo>
                  <a:pt x="0" y="491235"/>
                </a:lnTo>
                <a:lnTo>
                  <a:pt x="1269" y="493521"/>
                </a:lnTo>
                <a:lnTo>
                  <a:pt x="49783" y="576706"/>
                </a:lnTo>
                <a:lnTo>
                  <a:pt x="55279" y="567308"/>
                </a:lnTo>
                <a:lnTo>
                  <a:pt x="45084" y="567308"/>
                </a:lnTo>
                <a:lnTo>
                  <a:pt x="45084" y="549655"/>
                </a:lnTo>
                <a:lnTo>
                  <a:pt x="9525" y="488695"/>
                </a:lnTo>
                <a:lnTo>
                  <a:pt x="8127" y="486409"/>
                </a:lnTo>
                <a:lnTo>
                  <a:pt x="5206" y="485647"/>
                </a:lnTo>
                <a:close/>
              </a:path>
              <a:path w="1193800" h="577214">
                <a:moveTo>
                  <a:pt x="45085" y="549655"/>
                </a:moveTo>
                <a:lnTo>
                  <a:pt x="45084" y="567308"/>
                </a:lnTo>
                <a:lnTo>
                  <a:pt x="54609" y="567308"/>
                </a:lnTo>
                <a:lnTo>
                  <a:pt x="54609" y="564895"/>
                </a:lnTo>
                <a:lnTo>
                  <a:pt x="45719" y="564895"/>
                </a:lnTo>
                <a:lnTo>
                  <a:pt x="49847" y="557820"/>
                </a:lnTo>
                <a:lnTo>
                  <a:pt x="45085" y="549655"/>
                </a:lnTo>
                <a:close/>
              </a:path>
              <a:path w="1193800" h="577214">
                <a:moveTo>
                  <a:pt x="94361" y="485647"/>
                </a:moveTo>
                <a:lnTo>
                  <a:pt x="91566" y="486409"/>
                </a:lnTo>
                <a:lnTo>
                  <a:pt x="90169" y="488695"/>
                </a:lnTo>
                <a:lnTo>
                  <a:pt x="54609" y="549655"/>
                </a:lnTo>
                <a:lnTo>
                  <a:pt x="54609" y="567308"/>
                </a:lnTo>
                <a:lnTo>
                  <a:pt x="55279" y="567308"/>
                </a:lnTo>
                <a:lnTo>
                  <a:pt x="98425" y="493521"/>
                </a:lnTo>
                <a:lnTo>
                  <a:pt x="99694" y="491235"/>
                </a:lnTo>
                <a:lnTo>
                  <a:pt x="98932" y="488314"/>
                </a:lnTo>
                <a:lnTo>
                  <a:pt x="96646" y="486917"/>
                </a:lnTo>
                <a:lnTo>
                  <a:pt x="94361" y="485647"/>
                </a:lnTo>
                <a:close/>
              </a:path>
              <a:path w="1193800" h="577214">
                <a:moveTo>
                  <a:pt x="49847" y="557820"/>
                </a:moveTo>
                <a:lnTo>
                  <a:pt x="45719" y="564895"/>
                </a:lnTo>
                <a:lnTo>
                  <a:pt x="53975" y="564895"/>
                </a:lnTo>
                <a:lnTo>
                  <a:pt x="49847" y="557820"/>
                </a:lnTo>
                <a:close/>
              </a:path>
              <a:path w="1193800" h="577214">
                <a:moveTo>
                  <a:pt x="54609" y="549655"/>
                </a:moveTo>
                <a:lnTo>
                  <a:pt x="49847" y="557820"/>
                </a:lnTo>
                <a:lnTo>
                  <a:pt x="53975" y="564895"/>
                </a:lnTo>
                <a:lnTo>
                  <a:pt x="54609" y="564895"/>
                </a:lnTo>
                <a:lnTo>
                  <a:pt x="54609" y="549655"/>
                </a:lnTo>
                <a:close/>
              </a:path>
              <a:path w="1193800" h="577214">
                <a:moveTo>
                  <a:pt x="1184020" y="283590"/>
                </a:moveTo>
                <a:lnTo>
                  <a:pt x="47243" y="283590"/>
                </a:lnTo>
                <a:lnTo>
                  <a:pt x="45084" y="285750"/>
                </a:lnTo>
                <a:lnTo>
                  <a:pt x="45085" y="549655"/>
                </a:lnTo>
                <a:lnTo>
                  <a:pt x="49847" y="557820"/>
                </a:lnTo>
                <a:lnTo>
                  <a:pt x="54609" y="549655"/>
                </a:lnTo>
                <a:lnTo>
                  <a:pt x="54609" y="293115"/>
                </a:lnTo>
                <a:lnTo>
                  <a:pt x="49783" y="293115"/>
                </a:lnTo>
                <a:lnTo>
                  <a:pt x="54609" y="288416"/>
                </a:lnTo>
                <a:lnTo>
                  <a:pt x="1184020" y="288416"/>
                </a:lnTo>
                <a:lnTo>
                  <a:pt x="1184020" y="283590"/>
                </a:lnTo>
                <a:close/>
              </a:path>
              <a:path w="1193800" h="577214">
                <a:moveTo>
                  <a:pt x="54609" y="288416"/>
                </a:moveTo>
                <a:lnTo>
                  <a:pt x="49783" y="293115"/>
                </a:lnTo>
                <a:lnTo>
                  <a:pt x="54609" y="293115"/>
                </a:lnTo>
                <a:lnTo>
                  <a:pt x="54609" y="288416"/>
                </a:lnTo>
                <a:close/>
              </a:path>
              <a:path w="1193800" h="577214">
                <a:moveTo>
                  <a:pt x="1193545" y="283590"/>
                </a:moveTo>
                <a:lnTo>
                  <a:pt x="1188846" y="283590"/>
                </a:lnTo>
                <a:lnTo>
                  <a:pt x="1184020" y="288416"/>
                </a:lnTo>
                <a:lnTo>
                  <a:pt x="54609" y="288416"/>
                </a:lnTo>
                <a:lnTo>
                  <a:pt x="54609" y="293115"/>
                </a:lnTo>
                <a:lnTo>
                  <a:pt x="1191514" y="293115"/>
                </a:lnTo>
                <a:lnTo>
                  <a:pt x="1193545" y="290956"/>
                </a:lnTo>
                <a:lnTo>
                  <a:pt x="1193545" y="283590"/>
                </a:lnTo>
                <a:close/>
              </a:path>
              <a:path w="1193800" h="577214">
                <a:moveTo>
                  <a:pt x="1193545" y="0"/>
                </a:moveTo>
                <a:lnTo>
                  <a:pt x="1184020" y="0"/>
                </a:lnTo>
                <a:lnTo>
                  <a:pt x="1184020" y="288416"/>
                </a:lnTo>
                <a:lnTo>
                  <a:pt x="1188846" y="283590"/>
                </a:lnTo>
                <a:lnTo>
                  <a:pt x="1193545" y="283590"/>
                </a:lnTo>
                <a:lnTo>
                  <a:pt x="119354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09233" y="4220209"/>
            <a:ext cx="2228850" cy="186055"/>
          </a:xfrm>
          <a:custGeom>
            <a:avLst/>
            <a:gdLst/>
            <a:ahLst/>
            <a:cxnLst/>
            <a:rect l="l" t="t" r="r" b="b"/>
            <a:pathLst>
              <a:path w="2228850" h="186054">
                <a:moveTo>
                  <a:pt x="1109471" y="49911"/>
                </a:moveTo>
                <a:lnTo>
                  <a:pt x="1109471" y="183641"/>
                </a:lnTo>
                <a:lnTo>
                  <a:pt x="1111631" y="185800"/>
                </a:lnTo>
                <a:lnTo>
                  <a:pt x="2228468" y="185800"/>
                </a:lnTo>
                <a:lnTo>
                  <a:pt x="2228468" y="180975"/>
                </a:lnTo>
                <a:lnTo>
                  <a:pt x="1118996" y="180975"/>
                </a:lnTo>
                <a:lnTo>
                  <a:pt x="1114170" y="176275"/>
                </a:lnTo>
                <a:lnTo>
                  <a:pt x="1118996" y="176275"/>
                </a:lnTo>
                <a:lnTo>
                  <a:pt x="1118996" y="54737"/>
                </a:lnTo>
                <a:lnTo>
                  <a:pt x="1114170" y="54737"/>
                </a:lnTo>
                <a:lnTo>
                  <a:pt x="1109471" y="49911"/>
                </a:lnTo>
                <a:close/>
              </a:path>
              <a:path w="2228850" h="186054">
                <a:moveTo>
                  <a:pt x="1118996" y="176275"/>
                </a:moveTo>
                <a:lnTo>
                  <a:pt x="1114170" y="176275"/>
                </a:lnTo>
                <a:lnTo>
                  <a:pt x="1118996" y="180975"/>
                </a:lnTo>
                <a:lnTo>
                  <a:pt x="1118996" y="176275"/>
                </a:lnTo>
                <a:close/>
              </a:path>
              <a:path w="2228850" h="186054">
                <a:moveTo>
                  <a:pt x="2228468" y="176275"/>
                </a:moveTo>
                <a:lnTo>
                  <a:pt x="1118996" y="176275"/>
                </a:lnTo>
                <a:lnTo>
                  <a:pt x="1118996" y="180975"/>
                </a:lnTo>
                <a:lnTo>
                  <a:pt x="2228468" y="180975"/>
                </a:lnTo>
                <a:lnTo>
                  <a:pt x="2228468" y="176275"/>
                </a:lnTo>
                <a:close/>
              </a:path>
              <a:path w="2228850" h="186054">
                <a:moveTo>
                  <a:pt x="85470" y="0"/>
                </a:moveTo>
                <a:lnTo>
                  <a:pt x="83184" y="1397"/>
                </a:lnTo>
                <a:lnTo>
                  <a:pt x="0" y="49911"/>
                </a:lnTo>
                <a:lnTo>
                  <a:pt x="83184" y="98551"/>
                </a:lnTo>
                <a:lnTo>
                  <a:pt x="85470" y="99822"/>
                </a:lnTo>
                <a:lnTo>
                  <a:pt x="88391" y="99060"/>
                </a:lnTo>
                <a:lnTo>
                  <a:pt x="89788" y="96774"/>
                </a:lnTo>
                <a:lnTo>
                  <a:pt x="91058" y="94487"/>
                </a:lnTo>
                <a:lnTo>
                  <a:pt x="90296" y="91566"/>
                </a:lnTo>
                <a:lnTo>
                  <a:pt x="88011" y="90297"/>
                </a:lnTo>
                <a:lnTo>
                  <a:pt x="27050" y="54737"/>
                </a:lnTo>
                <a:lnTo>
                  <a:pt x="9397" y="54737"/>
                </a:lnTo>
                <a:lnTo>
                  <a:pt x="9397" y="45212"/>
                </a:lnTo>
                <a:lnTo>
                  <a:pt x="27050" y="45212"/>
                </a:lnTo>
                <a:lnTo>
                  <a:pt x="88011" y="9651"/>
                </a:lnTo>
                <a:lnTo>
                  <a:pt x="90296" y="8254"/>
                </a:lnTo>
                <a:lnTo>
                  <a:pt x="91058" y="5334"/>
                </a:lnTo>
                <a:lnTo>
                  <a:pt x="89788" y="3048"/>
                </a:lnTo>
                <a:lnTo>
                  <a:pt x="88391" y="888"/>
                </a:lnTo>
                <a:lnTo>
                  <a:pt x="85470" y="0"/>
                </a:lnTo>
                <a:close/>
              </a:path>
              <a:path w="2228850" h="186054">
                <a:moveTo>
                  <a:pt x="27050" y="45212"/>
                </a:moveTo>
                <a:lnTo>
                  <a:pt x="9397" y="45212"/>
                </a:lnTo>
                <a:lnTo>
                  <a:pt x="9397" y="54737"/>
                </a:lnTo>
                <a:lnTo>
                  <a:pt x="27050" y="54737"/>
                </a:lnTo>
                <a:lnTo>
                  <a:pt x="25962" y="54101"/>
                </a:lnTo>
                <a:lnTo>
                  <a:pt x="11811" y="54101"/>
                </a:lnTo>
                <a:lnTo>
                  <a:pt x="11811" y="45847"/>
                </a:lnTo>
                <a:lnTo>
                  <a:pt x="25962" y="45847"/>
                </a:lnTo>
                <a:lnTo>
                  <a:pt x="27050" y="45212"/>
                </a:lnTo>
                <a:close/>
              </a:path>
              <a:path w="2228850" h="186054">
                <a:moveTo>
                  <a:pt x="1116838" y="45212"/>
                </a:moveTo>
                <a:lnTo>
                  <a:pt x="27050" y="45212"/>
                </a:lnTo>
                <a:lnTo>
                  <a:pt x="18886" y="49974"/>
                </a:lnTo>
                <a:lnTo>
                  <a:pt x="27050" y="54737"/>
                </a:lnTo>
                <a:lnTo>
                  <a:pt x="1109471" y="54737"/>
                </a:lnTo>
                <a:lnTo>
                  <a:pt x="1109471" y="49911"/>
                </a:lnTo>
                <a:lnTo>
                  <a:pt x="1118996" y="49911"/>
                </a:lnTo>
                <a:lnTo>
                  <a:pt x="1118996" y="47370"/>
                </a:lnTo>
                <a:lnTo>
                  <a:pt x="1116838" y="45212"/>
                </a:lnTo>
                <a:close/>
              </a:path>
              <a:path w="2228850" h="186054">
                <a:moveTo>
                  <a:pt x="1118996" y="49911"/>
                </a:moveTo>
                <a:lnTo>
                  <a:pt x="1109471" y="49911"/>
                </a:lnTo>
                <a:lnTo>
                  <a:pt x="1114170" y="54737"/>
                </a:lnTo>
                <a:lnTo>
                  <a:pt x="1118996" y="54737"/>
                </a:lnTo>
                <a:lnTo>
                  <a:pt x="1118996" y="49911"/>
                </a:lnTo>
                <a:close/>
              </a:path>
              <a:path w="2228850" h="186054">
                <a:moveTo>
                  <a:pt x="11811" y="45847"/>
                </a:moveTo>
                <a:lnTo>
                  <a:pt x="11811" y="54101"/>
                </a:lnTo>
                <a:lnTo>
                  <a:pt x="18886" y="49974"/>
                </a:lnTo>
                <a:lnTo>
                  <a:pt x="11811" y="45847"/>
                </a:lnTo>
                <a:close/>
              </a:path>
              <a:path w="2228850" h="186054">
                <a:moveTo>
                  <a:pt x="18886" y="49974"/>
                </a:moveTo>
                <a:lnTo>
                  <a:pt x="11811" y="54101"/>
                </a:lnTo>
                <a:lnTo>
                  <a:pt x="25962" y="54101"/>
                </a:lnTo>
                <a:lnTo>
                  <a:pt x="18886" y="49974"/>
                </a:lnTo>
                <a:close/>
              </a:path>
              <a:path w="2228850" h="186054">
                <a:moveTo>
                  <a:pt x="25962" y="45847"/>
                </a:moveTo>
                <a:lnTo>
                  <a:pt x="11811" y="45847"/>
                </a:lnTo>
                <a:lnTo>
                  <a:pt x="18886" y="49974"/>
                </a:lnTo>
                <a:lnTo>
                  <a:pt x="25962" y="458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415667" y="3717163"/>
            <a:ext cx="62230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Farmer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80" dirty="0">
                <a:latin typeface="Trebuchet MS"/>
                <a:cs typeface="Trebuchet MS"/>
              </a:rPr>
              <a:t>Registry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211311" y="4270108"/>
            <a:ext cx="1119403" cy="739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226297" y="4511801"/>
            <a:ext cx="9607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210" dirty="0">
                <a:latin typeface="Trebuchet MS"/>
                <a:cs typeface="Trebuchet MS"/>
              </a:rPr>
              <a:t>F</a:t>
            </a:r>
            <a:r>
              <a:rPr sz="1400" b="1" spc="-85" dirty="0">
                <a:latin typeface="Trebuchet MS"/>
                <a:cs typeface="Trebuchet MS"/>
              </a:rPr>
              <a:t>a</a:t>
            </a:r>
            <a:r>
              <a:rPr sz="1400" b="1" spc="-65" dirty="0">
                <a:latin typeface="Trebuchet MS"/>
                <a:cs typeface="Trebuchet MS"/>
              </a:rPr>
              <a:t>r</a:t>
            </a:r>
            <a:r>
              <a:rPr sz="1400" b="1" spc="-105" dirty="0">
                <a:latin typeface="Trebuchet MS"/>
                <a:cs typeface="Trebuchet MS"/>
              </a:rPr>
              <a:t>me</a:t>
            </a:r>
            <a:r>
              <a:rPr sz="1400" b="1" spc="-55" dirty="0">
                <a:latin typeface="Trebuchet MS"/>
                <a:cs typeface="Trebuchet MS"/>
              </a:rPr>
              <a:t>r</a:t>
            </a:r>
            <a:r>
              <a:rPr sz="1400" b="1" spc="-95" dirty="0">
                <a:latin typeface="Trebuchet MS"/>
                <a:cs typeface="Trebuchet MS"/>
              </a:rPr>
              <a:t>-</a:t>
            </a:r>
            <a:r>
              <a:rPr sz="1400" b="1" spc="-195" dirty="0">
                <a:latin typeface="Trebuchet MS"/>
                <a:cs typeface="Trebuchet MS"/>
              </a:rPr>
              <a:t>L</a:t>
            </a:r>
            <a:r>
              <a:rPr sz="1400" b="1" spc="-65" dirty="0">
                <a:latin typeface="Trebuchet MS"/>
                <a:cs typeface="Trebuchet MS"/>
              </a:rPr>
              <a:t>a</a:t>
            </a:r>
            <a:r>
              <a:rPr sz="1400" b="1" spc="-55" dirty="0">
                <a:latin typeface="Trebuchet MS"/>
                <a:cs typeface="Trebuchet MS"/>
              </a:rPr>
              <a:t>nd  </a:t>
            </a:r>
            <a:r>
              <a:rPr sz="1400" b="1" spc="-80" dirty="0">
                <a:latin typeface="Trebuchet MS"/>
                <a:cs typeface="Trebuchet MS"/>
              </a:rPr>
              <a:t>Registry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88353" y="3951223"/>
            <a:ext cx="13811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Locality  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Sensitive  </a:t>
            </a: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Hashing </a:t>
            </a:r>
            <a:r>
              <a:rPr sz="1800" spc="-15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65" dirty="0">
                <a:solidFill>
                  <a:srgbClr val="FF0000"/>
                </a:solidFill>
                <a:latin typeface="Arial"/>
                <a:cs typeface="Arial"/>
              </a:rPr>
              <a:t>80%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204075" y="8536940"/>
            <a:ext cx="147955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b="1" spc="-150" dirty="0">
                <a:latin typeface="Trebuchet MS"/>
                <a:cs typeface="Trebuchet MS"/>
              </a:rPr>
              <a:t>Dept.  </a:t>
            </a:r>
            <a:r>
              <a:rPr sz="2500" b="1" spc="-130" dirty="0">
                <a:latin typeface="Trebuchet MS"/>
                <a:cs typeface="Trebuchet MS"/>
              </a:rPr>
              <a:t>Autho</a:t>
            </a:r>
            <a:r>
              <a:rPr sz="2500" b="1" spc="-95" dirty="0">
                <a:latin typeface="Trebuchet MS"/>
                <a:cs typeface="Trebuchet MS"/>
              </a:rPr>
              <a:t>r</a:t>
            </a:r>
            <a:r>
              <a:rPr sz="2500" b="1" spc="-170" dirty="0">
                <a:latin typeface="Trebuchet MS"/>
                <a:cs typeface="Trebuchet MS"/>
              </a:rPr>
              <a:t>i</a:t>
            </a:r>
            <a:r>
              <a:rPr sz="2500" b="1" spc="-340" dirty="0">
                <a:latin typeface="Trebuchet MS"/>
                <a:cs typeface="Trebuchet MS"/>
              </a:rPr>
              <a:t>z</a:t>
            </a:r>
            <a:r>
              <a:rPr sz="2500" b="1" spc="-120" dirty="0">
                <a:latin typeface="Trebuchet MS"/>
                <a:cs typeface="Trebuchet MS"/>
              </a:rPr>
              <a:t>ed  </a:t>
            </a:r>
            <a:r>
              <a:rPr sz="2500" b="1" spc="-150" dirty="0">
                <a:latin typeface="Trebuchet MS"/>
                <a:cs typeface="Trebuchet MS"/>
              </a:rPr>
              <a:t>Nurseries.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292597" y="5062473"/>
            <a:ext cx="14173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u="heavy" spc="-3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F</a:t>
            </a:r>
            <a:r>
              <a:rPr sz="2000" u="heavy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ar</a:t>
            </a:r>
            <a:r>
              <a:rPr sz="2000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m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e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r</a:t>
            </a:r>
            <a:r>
              <a:rPr sz="2000" u="heavy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-</a:t>
            </a:r>
            <a:r>
              <a:rPr sz="2000" u="heavy" spc="-1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Lan</a:t>
            </a:r>
            <a:r>
              <a:rPr sz="2000" u="heavy" spc="-1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</a:t>
            </a:r>
            <a:r>
              <a:rPr sz="2000" u="heavy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-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heavy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Registration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92597" y="5672073"/>
            <a:ext cx="215201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2000" b="1" spc="-90" dirty="0">
                <a:solidFill>
                  <a:srgbClr val="FF0000"/>
                </a:solidFill>
                <a:latin typeface="Trebuchet MS"/>
                <a:cs typeface="Trebuchet MS"/>
              </a:rPr>
              <a:t>Aaadhar</a:t>
            </a:r>
            <a:r>
              <a:rPr sz="2000" b="1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endParaRPr sz="20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2000" b="1" spc="-75" dirty="0">
                <a:solidFill>
                  <a:srgbClr val="FF0000"/>
                </a:solidFill>
                <a:latin typeface="Trebuchet MS"/>
                <a:cs typeface="Trebuchet MS"/>
              </a:rPr>
              <a:t>BioMetric</a:t>
            </a:r>
            <a:r>
              <a:rPr sz="2000" b="1" spc="-1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endParaRPr sz="2000">
              <a:latin typeface="Trebuchet MS"/>
              <a:cs typeface="Trebuchet MS"/>
            </a:endParaRPr>
          </a:p>
          <a:p>
            <a:pPr marL="318770" marR="14604" indent="-306070">
              <a:lnSpc>
                <a:spcPct val="100000"/>
              </a:lnSpc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2000" b="1" spc="-130" dirty="0">
                <a:solidFill>
                  <a:srgbClr val="FF0000"/>
                </a:solidFill>
                <a:latin typeface="Trebuchet MS"/>
                <a:cs typeface="Trebuchet MS"/>
              </a:rPr>
              <a:t>Locality</a:t>
            </a:r>
            <a:r>
              <a:rPr sz="2000" b="1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Trebuchet MS"/>
                <a:cs typeface="Trebuchet MS"/>
              </a:rPr>
              <a:t>Sensitive  </a:t>
            </a:r>
            <a:r>
              <a:rPr sz="2000" b="1" spc="-90" dirty="0">
                <a:solidFill>
                  <a:srgbClr val="FF0000"/>
                </a:solidFill>
                <a:latin typeface="Trebuchet MS"/>
                <a:cs typeface="Trebuchet MS"/>
              </a:rPr>
              <a:t>Hashing</a:t>
            </a:r>
            <a:endParaRPr sz="20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2000" b="1" spc="-100" dirty="0">
                <a:solidFill>
                  <a:srgbClr val="FF0000"/>
                </a:solidFill>
                <a:latin typeface="Trebuchet MS"/>
                <a:cs typeface="Trebuchet MS"/>
              </a:rPr>
              <a:t>Bank</a:t>
            </a:r>
            <a:r>
              <a:rPr sz="2000" b="1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95" dirty="0">
                <a:solidFill>
                  <a:srgbClr val="FF0000"/>
                </a:solidFill>
                <a:latin typeface="Trebuchet MS"/>
                <a:cs typeface="Trebuchet MS"/>
              </a:rPr>
              <a:t>Details</a:t>
            </a:r>
            <a:endParaRPr sz="20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2000" b="1" spc="-90" dirty="0">
                <a:solidFill>
                  <a:srgbClr val="FF0000"/>
                </a:solidFill>
                <a:latin typeface="Trebuchet MS"/>
                <a:cs typeface="Trebuchet MS"/>
              </a:rPr>
              <a:t>GPS</a:t>
            </a:r>
            <a:r>
              <a:rPr sz="2000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Trebuchet MS"/>
                <a:cs typeface="Trebuchet MS"/>
              </a:rPr>
              <a:t>Co-ordinates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659621" y="5050154"/>
            <a:ext cx="6101715" cy="1993264"/>
          </a:xfrm>
          <a:custGeom>
            <a:avLst/>
            <a:gdLst/>
            <a:ahLst/>
            <a:cxnLst/>
            <a:rect l="l" t="t" r="r" b="b"/>
            <a:pathLst>
              <a:path w="6101715" h="1993265">
                <a:moveTo>
                  <a:pt x="6091935" y="996569"/>
                </a:moveTo>
                <a:lnTo>
                  <a:pt x="6091935" y="1993265"/>
                </a:lnTo>
                <a:lnTo>
                  <a:pt x="6101460" y="1993265"/>
                </a:lnTo>
                <a:lnTo>
                  <a:pt x="6101460" y="1001395"/>
                </a:lnTo>
                <a:lnTo>
                  <a:pt x="6096635" y="1001395"/>
                </a:lnTo>
                <a:lnTo>
                  <a:pt x="6091935" y="996569"/>
                </a:lnTo>
                <a:close/>
              </a:path>
              <a:path w="6101715" h="1993265">
                <a:moveTo>
                  <a:pt x="49847" y="18886"/>
                </a:moveTo>
                <a:lnTo>
                  <a:pt x="45084" y="27051"/>
                </a:lnTo>
                <a:lnTo>
                  <a:pt x="45084" y="999236"/>
                </a:lnTo>
                <a:lnTo>
                  <a:pt x="47244" y="1001395"/>
                </a:lnTo>
                <a:lnTo>
                  <a:pt x="6091935" y="1001395"/>
                </a:lnTo>
                <a:lnTo>
                  <a:pt x="6091935" y="996569"/>
                </a:lnTo>
                <a:lnTo>
                  <a:pt x="54609" y="996569"/>
                </a:lnTo>
                <a:lnTo>
                  <a:pt x="49910" y="991870"/>
                </a:lnTo>
                <a:lnTo>
                  <a:pt x="54609" y="991870"/>
                </a:lnTo>
                <a:lnTo>
                  <a:pt x="54609" y="27051"/>
                </a:lnTo>
                <a:lnTo>
                  <a:pt x="49847" y="18886"/>
                </a:lnTo>
                <a:close/>
              </a:path>
              <a:path w="6101715" h="1993265">
                <a:moveTo>
                  <a:pt x="6099301" y="991870"/>
                </a:moveTo>
                <a:lnTo>
                  <a:pt x="54609" y="991870"/>
                </a:lnTo>
                <a:lnTo>
                  <a:pt x="54609" y="996569"/>
                </a:lnTo>
                <a:lnTo>
                  <a:pt x="6091935" y="996569"/>
                </a:lnTo>
                <a:lnTo>
                  <a:pt x="6096635" y="1001395"/>
                </a:lnTo>
                <a:lnTo>
                  <a:pt x="6101460" y="1001395"/>
                </a:lnTo>
                <a:lnTo>
                  <a:pt x="6101460" y="993902"/>
                </a:lnTo>
                <a:lnTo>
                  <a:pt x="6099301" y="991870"/>
                </a:lnTo>
                <a:close/>
              </a:path>
              <a:path w="6101715" h="1993265">
                <a:moveTo>
                  <a:pt x="54609" y="991870"/>
                </a:moveTo>
                <a:lnTo>
                  <a:pt x="49910" y="991870"/>
                </a:lnTo>
                <a:lnTo>
                  <a:pt x="54609" y="996569"/>
                </a:lnTo>
                <a:lnTo>
                  <a:pt x="54609" y="991870"/>
                </a:lnTo>
                <a:close/>
              </a:path>
              <a:path w="6101715" h="1993265">
                <a:moveTo>
                  <a:pt x="49910" y="0"/>
                </a:moveTo>
                <a:lnTo>
                  <a:pt x="1270" y="83185"/>
                </a:lnTo>
                <a:lnTo>
                  <a:pt x="0" y="85471"/>
                </a:lnTo>
                <a:lnTo>
                  <a:pt x="761" y="88392"/>
                </a:lnTo>
                <a:lnTo>
                  <a:pt x="3048" y="89662"/>
                </a:lnTo>
                <a:lnTo>
                  <a:pt x="5333" y="91059"/>
                </a:lnTo>
                <a:lnTo>
                  <a:pt x="8254" y="90297"/>
                </a:lnTo>
                <a:lnTo>
                  <a:pt x="9525" y="88011"/>
                </a:lnTo>
                <a:lnTo>
                  <a:pt x="45084" y="27051"/>
                </a:lnTo>
                <a:lnTo>
                  <a:pt x="45084" y="9398"/>
                </a:lnTo>
                <a:lnTo>
                  <a:pt x="55391" y="9398"/>
                </a:lnTo>
                <a:lnTo>
                  <a:pt x="49910" y="0"/>
                </a:lnTo>
                <a:close/>
              </a:path>
              <a:path w="6101715" h="1993265">
                <a:moveTo>
                  <a:pt x="55391" y="9398"/>
                </a:moveTo>
                <a:lnTo>
                  <a:pt x="54609" y="9398"/>
                </a:lnTo>
                <a:lnTo>
                  <a:pt x="54610" y="27051"/>
                </a:lnTo>
                <a:lnTo>
                  <a:pt x="90170" y="88011"/>
                </a:lnTo>
                <a:lnTo>
                  <a:pt x="91567" y="90297"/>
                </a:lnTo>
                <a:lnTo>
                  <a:pt x="94487" y="91059"/>
                </a:lnTo>
                <a:lnTo>
                  <a:pt x="96647" y="89662"/>
                </a:lnTo>
                <a:lnTo>
                  <a:pt x="98932" y="88392"/>
                </a:lnTo>
                <a:lnTo>
                  <a:pt x="99695" y="85471"/>
                </a:lnTo>
                <a:lnTo>
                  <a:pt x="98425" y="83185"/>
                </a:lnTo>
                <a:lnTo>
                  <a:pt x="55391" y="9398"/>
                </a:lnTo>
                <a:close/>
              </a:path>
              <a:path w="6101715" h="1993265">
                <a:moveTo>
                  <a:pt x="54609" y="9398"/>
                </a:moveTo>
                <a:lnTo>
                  <a:pt x="45084" y="9398"/>
                </a:lnTo>
                <a:lnTo>
                  <a:pt x="45084" y="27051"/>
                </a:lnTo>
                <a:lnTo>
                  <a:pt x="49847" y="18886"/>
                </a:lnTo>
                <a:lnTo>
                  <a:pt x="45720" y="11811"/>
                </a:lnTo>
                <a:lnTo>
                  <a:pt x="54609" y="11811"/>
                </a:lnTo>
                <a:lnTo>
                  <a:pt x="54609" y="9398"/>
                </a:lnTo>
                <a:close/>
              </a:path>
              <a:path w="6101715" h="1993265">
                <a:moveTo>
                  <a:pt x="54609" y="11811"/>
                </a:moveTo>
                <a:lnTo>
                  <a:pt x="53975" y="11811"/>
                </a:lnTo>
                <a:lnTo>
                  <a:pt x="49847" y="18886"/>
                </a:lnTo>
                <a:lnTo>
                  <a:pt x="54610" y="27051"/>
                </a:lnTo>
                <a:lnTo>
                  <a:pt x="54609" y="11811"/>
                </a:lnTo>
                <a:close/>
              </a:path>
              <a:path w="6101715" h="1993265">
                <a:moveTo>
                  <a:pt x="53975" y="11811"/>
                </a:moveTo>
                <a:lnTo>
                  <a:pt x="45720" y="11811"/>
                </a:lnTo>
                <a:lnTo>
                  <a:pt x="49847" y="18886"/>
                </a:lnTo>
                <a:lnTo>
                  <a:pt x="53975" y="1181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553568" y="6957821"/>
            <a:ext cx="92201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rebuchet MS"/>
                <a:cs typeface="Trebuchet MS"/>
              </a:rPr>
              <a:t>Man</a:t>
            </a:r>
            <a:r>
              <a:rPr sz="2100" b="1" spc="-15" dirty="0">
                <a:latin typeface="Trebuchet MS"/>
                <a:cs typeface="Trebuchet MS"/>
              </a:rPr>
              <a:t>a</a:t>
            </a:r>
            <a:r>
              <a:rPr sz="2100" b="1" spc="-85" dirty="0">
                <a:latin typeface="Trebuchet MS"/>
                <a:cs typeface="Trebuchet MS"/>
              </a:rPr>
              <a:t>g</a:t>
            </a:r>
            <a:r>
              <a:rPr sz="2100" b="1" spc="-150" dirty="0">
                <a:latin typeface="Trebuchet MS"/>
                <a:cs typeface="Trebuchet MS"/>
              </a:rPr>
              <a:t>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298305" y="1860931"/>
            <a:ext cx="1129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latin typeface="Trebuchet MS"/>
                <a:cs typeface="Trebuchet MS"/>
              </a:rPr>
              <a:t>Nursery</a:t>
            </a:r>
            <a:r>
              <a:rPr sz="1400" b="1" spc="-19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Wallet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2606346" y="1474662"/>
            <a:ext cx="1000193" cy="666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3663421" y="1811527"/>
            <a:ext cx="946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Farmer</a:t>
            </a:r>
            <a:r>
              <a:rPr sz="1400" b="1" spc="-265" dirty="0">
                <a:latin typeface="Trebuchet MS"/>
                <a:cs typeface="Trebuchet MS"/>
              </a:rPr>
              <a:t> </a:t>
            </a:r>
            <a:r>
              <a:rPr sz="1050" b="1" spc="-45" dirty="0">
                <a:latin typeface="Trebuchet MS"/>
                <a:cs typeface="Trebuchet MS"/>
              </a:rPr>
              <a:t>Wallet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212256" y="4512756"/>
            <a:ext cx="1000193" cy="666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309597" y="7634668"/>
            <a:ext cx="1238135" cy="1157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4580235" y="8865514"/>
            <a:ext cx="8401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b="1" spc="-360" dirty="0">
                <a:latin typeface="Trebuchet MS"/>
                <a:cs typeface="Trebuchet MS"/>
              </a:rPr>
              <a:t>F</a:t>
            </a:r>
            <a:r>
              <a:rPr sz="2500" b="1" spc="-145" dirty="0">
                <a:latin typeface="Trebuchet MS"/>
                <a:cs typeface="Trebuchet MS"/>
              </a:rPr>
              <a:t>o</a:t>
            </a:r>
            <a:r>
              <a:rPr sz="2500" b="1" spc="-135" dirty="0">
                <a:latin typeface="Trebuchet MS"/>
                <a:cs typeface="Trebuchet MS"/>
              </a:rPr>
              <a:t>r</a:t>
            </a:r>
            <a:r>
              <a:rPr sz="2500" b="1" spc="-155" dirty="0">
                <a:latin typeface="Trebuchet MS"/>
                <a:cs typeface="Trebuchet MS"/>
              </a:rPr>
              <a:t>e</a:t>
            </a:r>
            <a:r>
              <a:rPr sz="2500" b="1" spc="-140" dirty="0">
                <a:latin typeface="Trebuchet MS"/>
                <a:cs typeface="Trebuchet MS"/>
              </a:rPr>
              <a:t>s</a:t>
            </a:r>
            <a:r>
              <a:rPr sz="2500" b="1" spc="-105" dirty="0">
                <a:latin typeface="Trebuchet MS"/>
                <a:cs typeface="Trebuchet MS"/>
              </a:rPr>
              <a:t>t  </a:t>
            </a:r>
            <a:r>
              <a:rPr sz="2500" b="1" spc="-150" dirty="0">
                <a:latin typeface="Trebuchet MS"/>
                <a:cs typeface="Trebuchet MS"/>
              </a:rPr>
              <a:t>Dept.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1709018" y="2199004"/>
            <a:ext cx="1434465" cy="1764030"/>
          </a:xfrm>
          <a:custGeom>
            <a:avLst/>
            <a:gdLst/>
            <a:ahLst/>
            <a:cxnLst/>
            <a:rect l="l" t="t" r="r" b="b"/>
            <a:pathLst>
              <a:path w="1434465" h="1764029">
                <a:moveTo>
                  <a:pt x="1379727" y="1754124"/>
                </a:moveTo>
                <a:lnTo>
                  <a:pt x="0" y="1754124"/>
                </a:lnTo>
                <a:lnTo>
                  <a:pt x="0" y="1763649"/>
                </a:lnTo>
                <a:lnTo>
                  <a:pt x="1387094" y="1763649"/>
                </a:lnTo>
                <a:lnTo>
                  <a:pt x="1389252" y="1761490"/>
                </a:lnTo>
                <a:lnTo>
                  <a:pt x="1389252" y="1758823"/>
                </a:lnTo>
                <a:lnTo>
                  <a:pt x="1379727" y="1758823"/>
                </a:lnTo>
                <a:lnTo>
                  <a:pt x="1379727" y="1754124"/>
                </a:lnTo>
                <a:close/>
              </a:path>
              <a:path w="1434465" h="1764029">
                <a:moveTo>
                  <a:pt x="1384427" y="18777"/>
                </a:moveTo>
                <a:lnTo>
                  <a:pt x="1379727" y="26833"/>
                </a:lnTo>
                <a:lnTo>
                  <a:pt x="1379727" y="1758823"/>
                </a:lnTo>
                <a:lnTo>
                  <a:pt x="1384427" y="1754124"/>
                </a:lnTo>
                <a:lnTo>
                  <a:pt x="1389252" y="1754124"/>
                </a:lnTo>
                <a:lnTo>
                  <a:pt x="1389126" y="26833"/>
                </a:lnTo>
                <a:lnTo>
                  <a:pt x="1384427" y="18777"/>
                </a:lnTo>
                <a:close/>
              </a:path>
              <a:path w="1434465" h="1764029">
                <a:moveTo>
                  <a:pt x="1389252" y="1754124"/>
                </a:moveTo>
                <a:lnTo>
                  <a:pt x="1384427" y="1754124"/>
                </a:lnTo>
                <a:lnTo>
                  <a:pt x="1379727" y="1758823"/>
                </a:lnTo>
                <a:lnTo>
                  <a:pt x="1389252" y="1758823"/>
                </a:lnTo>
                <a:lnTo>
                  <a:pt x="1389252" y="1754124"/>
                </a:lnTo>
                <a:close/>
              </a:path>
              <a:path w="1434465" h="1764029">
                <a:moveTo>
                  <a:pt x="1384427" y="0"/>
                </a:moveTo>
                <a:lnTo>
                  <a:pt x="1335913" y="83312"/>
                </a:lnTo>
                <a:lnTo>
                  <a:pt x="1334515" y="85598"/>
                </a:lnTo>
                <a:lnTo>
                  <a:pt x="1335277" y="88392"/>
                </a:lnTo>
                <a:lnTo>
                  <a:pt x="1337563" y="89789"/>
                </a:lnTo>
                <a:lnTo>
                  <a:pt x="1339850" y="91059"/>
                </a:lnTo>
                <a:lnTo>
                  <a:pt x="1342771" y="90297"/>
                </a:lnTo>
                <a:lnTo>
                  <a:pt x="1344040" y="88011"/>
                </a:lnTo>
                <a:lnTo>
                  <a:pt x="1379601" y="27050"/>
                </a:lnTo>
                <a:lnTo>
                  <a:pt x="1379727" y="9398"/>
                </a:lnTo>
                <a:lnTo>
                  <a:pt x="1389899" y="9398"/>
                </a:lnTo>
                <a:lnTo>
                  <a:pt x="1384427" y="0"/>
                </a:lnTo>
                <a:close/>
              </a:path>
              <a:path w="1434465" h="1764029">
                <a:moveTo>
                  <a:pt x="1389899" y="9398"/>
                </a:moveTo>
                <a:lnTo>
                  <a:pt x="1389252" y="9398"/>
                </a:lnTo>
                <a:lnTo>
                  <a:pt x="1389252" y="27050"/>
                </a:lnTo>
                <a:lnTo>
                  <a:pt x="1424813" y="88011"/>
                </a:lnTo>
                <a:lnTo>
                  <a:pt x="1426082" y="90297"/>
                </a:lnTo>
                <a:lnTo>
                  <a:pt x="1429003" y="91059"/>
                </a:lnTo>
                <a:lnTo>
                  <a:pt x="1431290" y="89789"/>
                </a:lnTo>
                <a:lnTo>
                  <a:pt x="1433575" y="88392"/>
                </a:lnTo>
                <a:lnTo>
                  <a:pt x="1434338" y="85598"/>
                </a:lnTo>
                <a:lnTo>
                  <a:pt x="1432940" y="83312"/>
                </a:lnTo>
                <a:lnTo>
                  <a:pt x="1389899" y="9398"/>
                </a:lnTo>
                <a:close/>
              </a:path>
              <a:path w="1434465" h="1764029">
                <a:moveTo>
                  <a:pt x="1389252" y="11811"/>
                </a:moveTo>
                <a:lnTo>
                  <a:pt x="1388490" y="11811"/>
                </a:lnTo>
                <a:lnTo>
                  <a:pt x="1384427" y="18777"/>
                </a:lnTo>
                <a:lnTo>
                  <a:pt x="1389252" y="27050"/>
                </a:lnTo>
                <a:lnTo>
                  <a:pt x="1389252" y="11811"/>
                </a:lnTo>
                <a:close/>
              </a:path>
              <a:path w="1434465" h="1764029">
                <a:moveTo>
                  <a:pt x="1389252" y="9398"/>
                </a:moveTo>
                <a:lnTo>
                  <a:pt x="1379727" y="9398"/>
                </a:lnTo>
                <a:lnTo>
                  <a:pt x="1379727" y="26833"/>
                </a:lnTo>
                <a:lnTo>
                  <a:pt x="1384427" y="18777"/>
                </a:lnTo>
                <a:lnTo>
                  <a:pt x="1380363" y="11811"/>
                </a:lnTo>
                <a:lnTo>
                  <a:pt x="1389252" y="11811"/>
                </a:lnTo>
                <a:lnTo>
                  <a:pt x="1389252" y="9398"/>
                </a:lnTo>
                <a:close/>
              </a:path>
              <a:path w="1434465" h="1764029">
                <a:moveTo>
                  <a:pt x="1388490" y="11811"/>
                </a:moveTo>
                <a:lnTo>
                  <a:pt x="1380363" y="11811"/>
                </a:lnTo>
                <a:lnTo>
                  <a:pt x="1384427" y="18777"/>
                </a:lnTo>
                <a:lnTo>
                  <a:pt x="1388490" y="1181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964790" y="1228471"/>
            <a:ext cx="2975610" cy="3110865"/>
          </a:xfrm>
          <a:custGeom>
            <a:avLst/>
            <a:gdLst/>
            <a:ahLst/>
            <a:cxnLst/>
            <a:rect l="l" t="t" r="r" b="b"/>
            <a:pathLst>
              <a:path w="2975609" h="3110865">
                <a:moveTo>
                  <a:pt x="0" y="3110483"/>
                </a:moveTo>
                <a:lnTo>
                  <a:pt x="2975355" y="3110483"/>
                </a:lnTo>
                <a:lnTo>
                  <a:pt x="2975355" y="0"/>
                </a:lnTo>
                <a:lnTo>
                  <a:pt x="0" y="0"/>
                </a:lnTo>
                <a:lnTo>
                  <a:pt x="0" y="3110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35913" y="6080315"/>
            <a:ext cx="1500377" cy="11254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4964790" y="1228471"/>
            <a:ext cx="2975610" cy="311086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526415">
              <a:lnSpc>
                <a:spcPts val="2360"/>
              </a:lnSpc>
              <a:spcBef>
                <a:spcPts val="70"/>
              </a:spcBef>
            </a:pPr>
            <a:r>
              <a:rPr sz="2100" b="1" u="heavy" spc="-110" dirty="0">
                <a:solidFill>
                  <a:srgbClr val="000C68"/>
                </a:solidFill>
                <a:uFill>
                  <a:solidFill>
                    <a:srgbClr val="000C68"/>
                  </a:solidFill>
                </a:uFill>
                <a:latin typeface="Trebuchet MS"/>
                <a:cs typeface="Trebuchet MS"/>
              </a:rPr>
              <a:t>IoT </a:t>
            </a:r>
            <a:r>
              <a:rPr sz="2100" b="1" u="heavy" spc="-5" dirty="0">
                <a:solidFill>
                  <a:srgbClr val="000C68"/>
                </a:solidFill>
                <a:uFill>
                  <a:solidFill>
                    <a:srgbClr val="000C68"/>
                  </a:solidFill>
                </a:uFill>
                <a:latin typeface="Trebuchet MS"/>
                <a:cs typeface="Trebuchet MS"/>
              </a:rPr>
              <a:t>&amp; </a:t>
            </a:r>
            <a:r>
              <a:rPr sz="2100" b="1" u="heavy" spc="-45" dirty="0">
                <a:solidFill>
                  <a:srgbClr val="000C68"/>
                </a:solidFill>
                <a:uFill>
                  <a:solidFill>
                    <a:srgbClr val="000C68"/>
                  </a:solidFill>
                </a:uFill>
                <a:latin typeface="Trebuchet MS"/>
                <a:cs typeface="Trebuchet MS"/>
              </a:rPr>
              <a:t>AI</a:t>
            </a:r>
            <a:r>
              <a:rPr sz="2100" b="1" u="heavy" spc="70" dirty="0">
                <a:solidFill>
                  <a:srgbClr val="000C68"/>
                </a:solidFill>
                <a:uFill>
                  <a:solidFill>
                    <a:srgbClr val="000C68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b="1" u="heavy" spc="-120" dirty="0">
                <a:solidFill>
                  <a:srgbClr val="000C68"/>
                </a:solidFill>
                <a:uFill>
                  <a:solidFill>
                    <a:srgbClr val="000C68"/>
                  </a:solidFill>
                </a:uFill>
                <a:latin typeface="Trebuchet MS"/>
                <a:cs typeface="Trebuchet MS"/>
              </a:rPr>
              <a:t>System</a:t>
            </a:r>
            <a:endParaRPr sz="2100" dirty="0">
              <a:latin typeface="Trebuchet MS"/>
              <a:cs typeface="Trebuchet MS"/>
            </a:endParaRPr>
          </a:p>
          <a:p>
            <a:pPr marL="568325" indent="-306705">
              <a:lnSpc>
                <a:spcPts val="2000"/>
              </a:lnSpc>
              <a:buChar char="•"/>
              <a:tabLst>
                <a:tab pos="568325" algn="l"/>
                <a:tab pos="568960" algn="l"/>
              </a:tabLst>
            </a:pPr>
            <a:r>
              <a:rPr sz="1800" spc="-165" dirty="0">
                <a:solidFill>
                  <a:srgbClr val="7E7E7E"/>
                </a:solidFill>
                <a:latin typeface="Arial"/>
                <a:cs typeface="Arial"/>
              </a:rPr>
              <a:t>Seed </a:t>
            </a:r>
            <a:r>
              <a:rPr sz="1800" spc="-50" dirty="0">
                <a:solidFill>
                  <a:srgbClr val="7E7E7E"/>
                </a:solidFill>
                <a:latin typeface="Arial"/>
                <a:cs typeface="Arial"/>
              </a:rPr>
              <a:t>Quality</a:t>
            </a:r>
            <a:r>
              <a:rPr sz="1800" spc="3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7E7E7E"/>
                </a:solidFill>
                <a:latin typeface="Arial"/>
                <a:cs typeface="Arial"/>
              </a:rPr>
              <a:t>check</a:t>
            </a:r>
            <a:endParaRPr sz="1800" dirty="0">
              <a:latin typeface="Arial"/>
              <a:cs typeface="Arial"/>
            </a:endParaRPr>
          </a:p>
          <a:p>
            <a:pPr marL="568325" marR="148590">
              <a:lnSpc>
                <a:spcPct val="100000"/>
              </a:lnSpc>
            </a:pPr>
            <a:r>
              <a:rPr sz="1800" spc="-95" dirty="0">
                <a:solidFill>
                  <a:srgbClr val="7E7E7E"/>
                </a:solidFill>
                <a:latin typeface="Arial"/>
                <a:cs typeface="Arial"/>
              </a:rPr>
              <a:t>using </a:t>
            </a:r>
            <a:r>
              <a:rPr sz="1800" spc="-105" dirty="0">
                <a:solidFill>
                  <a:srgbClr val="7E7E7E"/>
                </a:solidFill>
                <a:latin typeface="Arial"/>
                <a:cs typeface="Arial"/>
              </a:rPr>
              <a:t>Image </a:t>
            </a:r>
            <a:r>
              <a:rPr sz="1800" spc="-8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800" spc="-1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7E7E7E"/>
                </a:solidFill>
                <a:latin typeface="Arial"/>
                <a:cs typeface="Arial"/>
              </a:rPr>
              <a:t>weight  </a:t>
            </a:r>
            <a:r>
              <a:rPr sz="1800" spc="-70" dirty="0">
                <a:solidFill>
                  <a:srgbClr val="7E7E7E"/>
                </a:solidFill>
                <a:latin typeface="Arial"/>
                <a:cs typeface="Arial"/>
              </a:rPr>
              <a:t>analytics.</a:t>
            </a:r>
            <a:endParaRPr sz="1800" dirty="0">
              <a:latin typeface="Arial"/>
              <a:cs typeface="Arial"/>
            </a:endParaRPr>
          </a:p>
          <a:p>
            <a:pPr marL="568325" marR="111760" indent="-306705">
              <a:lnSpc>
                <a:spcPct val="100000"/>
              </a:lnSpc>
              <a:buChar char="•"/>
              <a:tabLst>
                <a:tab pos="568325" algn="l"/>
                <a:tab pos="568960" algn="l"/>
                <a:tab pos="965200" algn="l"/>
              </a:tabLst>
            </a:pPr>
            <a:r>
              <a:rPr sz="1800" spc="-75" dirty="0">
                <a:solidFill>
                  <a:srgbClr val="7E7E7E"/>
                </a:solidFill>
                <a:latin typeface="Arial"/>
                <a:cs typeface="Arial"/>
              </a:rPr>
              <a:t>Plant </a:t>
            </a:r>
            <a:r>
              <a:rPr sz="1800" spc="-35" dirty="0">
                <a:solidFill>
                  <a:srgbClr val="7E7E7E"/>
                </a:solidFill>
                <a:latin typeface="Arial"/>
                <a:cs typeface="Arial"/>
              </a:rPr>
              <a:t>quality </a:t>
            </a:r>
            <a:r>
              <a:rPr sz="1800" spc="-110" dirty="0">
                <a:solidFill>
                  <a:srgbClr val="7E7E7E"/>
                </a:solidFill>
                <a:latin typeface="Arial"/>
                <a:cs typeface="Arial"/>
              </a:rPr>
              <a:t>check</a:t>
            </a:r>
            <a:r>
              <a:rPr sz="1800" spc="-2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7E7E7E"/>
                </a:solidFill>
                <a:latin typeface="Arial"/>
                <a:cs typeface="Arial"/>
              </a:rPr>
              <a:t>using  </a:t>
            </a:r>
            <a:r>
              <a:rPr sz="1800" spc="-45" dirty="0">
                <a:solidFill>
                  <a:srgbClr val="7E7E7E"/>
                </a:solidFill>
                <a:latin typeface="Arial"/>
                <a:cs typeface="Arial"/>
              </a:rPr>
              <a:t>satellite </a:t>
            </a:r>
            <a:r>
              <a:rPr sz="1800" spc="-85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7E7E7E"/>
                </a:solidFill>
                <a:latin typeface="Arial"/>
                <a:cs typeface="Arial"/>
              </a:rPr>
              <a:t>drone  </a:t>
            </a:r>
            <a:r>
              <a:rPr sz="1800" spc="-114" dirty="0">
                <a:solidFill>
                  <a:srgbClr val="7E7E7E"/>
                </a:solidFill>
                <a:latin typeface="Arial"/>
                <a:cs typeface="Arial"/>
              </a:rPr>
              <a:t>based </a:t>
            </a:r>
            <a:r>
              <a:rPr sz="1800" spc="-95" dirty="0">
                <a:solidFill>
                  <a:srgbClr val="7E7E7E"/>
                </a:solidFill>
                <a:latin typeface="Arial"/>
                <a:cs typeface="Arial"/>
              </a:rPr>
              <a:t>image </a:t>
            </a:r>
            <a:r>
              <a:rPr sz="1800" spc="-75" dirty="0">
                <a:solidFill>
                  <a:srgbClr val="7E7E7E"/>
                </a:solidFill>
                <a:latin typeface="Arial"/>
                <a:cs typeface="Arial"/>
              </a:rPr>
              <a:t>analytics  </a:t>
            </a:r>
            <a:r>
              <a:rPr sz="1800" spc="-60" dirty="0">
                <a:solidFill>
                  <a:srgbClr val="7E7E7E"/>
                </a:solidFill>
                <a:latin typeface="Arial"/>
                <a:cs typeface="Arial"/>
              </a:rPr>
              <a:t>on	</a:t>
            </a:r>
            <a:r>
              <a:rPr sz="1800" spc="-110" dirty="0">
                <a:solidFill>
                  <a:srgbClr val="7E7E7E"/>
                </a:solidFill>
                <a:latin typeface="Arial"/>
                <a:cs typeface="Arial"/>
              </a:rPr>
              <a:t>leaves</a:t>
            </a:r>
            <a:endParaRPr sz="1800" dirty="0">
              <a:latin typeface="Arial"/>
              <a:cs typeface="Arial"/>
            </a:endParaRPr>
          </a:p>
          <a:p>
            <a:pPr marL="568325" marR="278765" indent="-306705">
              <a:lnSpc>
                <a:spcPct val="100000"/>
              </a:lnSpc>
              <a:buChar char="•"/>
              <a:tabLst>
                <a:tab pos="568325" algn="l"/>
                <a:tab pos="568960" algn="l"/>
              </a:tabLst>
            </a:pPr>
            <a:r>
              <a:rPr sz="1800" spc="-75" dirty="0">
                <a:solidFill>
                  <a:srgbClr val="7E7E7E"/>
                </a:solidFill>
                <a:latin typeface="Arial"/>
                <a:cs typeface="Arial"/>
              </a:rPr>
              <a:t>Plant </a:t>
            </a:r>
            <a:r>
              <a:rPr sz="1800" spc="-50" dirty="0">
                <a:solidFill>
                  <a:srgbClr val="7E7E7E"/>
                </a:solidFill>
                <a:latin typeface="Arial"/>
                <a:cs typeface="Arial"/>
              </a:rPr>
              <a:t>count </a:t>
            </a:r>
            <a:r>
              <a:rPr sz="1800" spc="-120" dirty="0">
                <a:solidFill>
                  <a:srgbClr val="7E7E7E"/>
                </a:solidFill>
                <a:latin typeface="Arial"/>
                <a:cs typeface="Arial"/>
              </a:rPr>
              <a:t>sensors  </a:t>
            </a:r>
            <a:r>
              <a:rPr sz="1800" spc="-95" dirty="0">
                <a:solidFill>
                  <a:srgbClr val="7E7E7E"/>
                </a:solidFill>
                <a:latin typeface="Arial"/>
                <a:cs typeface="Arial"/>
              </a:rPr>
              <a:t>using </a:t>
            </a:r>
            <a:r>
              <a:rPr sz="1800" spc="-305" dirty="0">
                <a:solidFill>
                  <a:srgbClr val="7E7E7E"/>
                </a:solidFill>
                <a:latin typeface="Arial"/>
                <a:cs typeface="Arial"/>
              </a:rPr>
              <a:t>GPS</a:t>
            </a:r>
            <a:r>
              <a:rPr sz="18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7E7E7E"/>
                </a:solidFill>
                <a:latin typeface="Arial"/>
                <a:cs typeface="Arial"/>
              </a:rPr>
              <a:t>co-ordinates</a:t>
            </a:r>
            <a:endParaRPr sz="1800" dirty="0">
              <a:latin typeface="Arial"/>
              <a:cs typeface="Arial"/>
            </a:endParaRPr>
          </a:p>
          <a:p>
            <a:pPr marL="568325" indent="-306705">
              <a:lnSpc>
                <a:spcPct val="100000"/>
              </a:lnSpc>
              <a:buChar char="•"/>
              <a:tabLst>
                <a:tab pos="568325" algn="l"/>
                <a:tab pos="568960" algn="l"/>
              </a:tabLst>
            </a:pPr>
            <a:r>
              <a:rPr sz="1800" spc="-45" dirty="0">
                <a:solidFill>
                  <a:srgbClr val="7E7E7E"/>
                </a:solidFill>
                <a:latin typeface="Arial"/>
                <a:cs typeface="Arial"/>
              </a:rPr>
              <a:t>Bio-Metric</a:t>
            </a:r>
            <a:r>
              <a:rPr sz="1800" spc="-9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7E7E7E"/>
                </a:solidFill>
                <a:latin typeface="Arial"/>
                <a:cs typeface="Arial"/>
              </a:rPr>
              <a:t>scan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0" y="11912"/>
            <a:ext cx="18286730" cy="1017269"/>
          </a:xfrm>
          <a:custGeom>
            <a:avLst/>
            <a:gdLst/>
            <a:ahLst/>
            <a:cxnLst/>
            <a:rect l="l" t="t" r="r" b="b"/>
            <a:pathLst>
              <a:path w="18286730" h="1017269">
                <a:moveTo>
                  <a:pt x="0" y="1016787"/>
                </a:moveTo>
                <a:lnTo>
                  <a:pt x="18286349" y="1016787"/>
                </a:lnTo>
                <a:lnTo>
                  <a:pt x="18286349" y="0"/>
                </a:lnTo>
                <a:lnTo>
                  <a:pt x="0" y="0"/>
                </a:lnTo>
                <a:lnTo>
                  <a:pt x="0" y="101678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3650107" y="0"/>
            <a:ext cx="1098232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 smtClean="0"/>
              <a:t>Solution</a:t>
            </a:r>
            <a:r>
              <a:rPr spc="-180" dirty="0" smtClean="0"/>
              <a:t> </a:t>
            </a:r>
            <a:r>
              <a:rPr spc="-185" dirty="0"/>
              <a:t>Architecture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2798043" y="4172191"/>
            <a:ext cx="867829" cy="739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724889" y="2778886"/>
            <a:ext cx="1240155" cy="713105"/>
          </a:xfrm>
          <a:custGeom>
            <a:avLst/>
            <a:gdLst/>
            <a:ahLst/>
            <a:cxnLst/>
            <a:rect l="l" t="t" r="r" b="b"/>
            <a:pathLst>
              <a:path w="1240155" h="713104">
                <a:moveTo>
                  <a:pt x="85598" y="612775"/>
                </a:moveTo>
                <a:lnTo>
                  <a:pt x="83311" y="614172"/>
                </a:lnTo>
                <a:lnTo>
                  <a:pt x="0" y="662686"/>
                </a:lnTo>
                <a:lnTo>
                  <a:pt x="83311" y="711200"/>
                </a:lnTo>
                <a:lnTo>
                  <a:pt x="85598" y="712597"/>
                </a:lnTo>
                <a:lnTo>
                  <a:pt x="88519" y="711835"/>
                </a:lnTo>
                <a:lnTo>
                  <a:pt x="91058" y="707263"/>
                </a:lnTo>
                <a:lnTo>
                  <a:pt x="90296" y="704342"/>
                </a:lnTo>
                <a:lnTo>
                  <a:pt x="88011" y="703072"/>
                </a:lnTo>
                <a:lnTo>
                  <a:pt x="26833" y="667385"/>
                </a:lnTo>
                <a:lnTo>
                  <a:pt x="9525" y="667385"/>
                </a:lnTo>
                <a:lnTo>
                  <a:pt x="9525" y="657860"/>
                </a:lnTo>
                <a:lnTo>
                  <a:pt x="27050" y="657860"/>
                </a:lnTo>
                <a:lnTo>
                  <a:pt x="88011" y="622300"/>
                </a:lnTo>
                <a:lnTo>
                  <a:pt x="90296" y="621030"/>
                </a:lnTo>
                <a:lnTo>
                  <a:pt x="91058" y="618109"/>
                </a:lnTo>
                <a:lnTo>
                  <a:pt x="88519" y="613537"/>
                </a:lnTo>
                <a:lnTo>
                  <a:pt x="85598" y="612775"/>
                </a:lnTo>
                <a:close/>
              </a:path>
              <a:path w="1240155" h="713104">
                <a:moveTo>
                  <a:pt x="27050" y="657860"/>
                </a:moveTo>
                <a:lnTo>
                  <a:pt x="9525" y="657860"/>
                </a:lnTo>
                <a:lnTo>
                  <a:pt x="9525" y="667385"/>
                </a:lnTo>
                <a:lnTo>
                  <a:pt x="26833" y="667385"/>
                </a:lnTo>
                <a:lnTo>
                  <a:pt x="25744" y="666750"/>
                </a:lnTo>
                <a:lnTo>
                  <a:pt x="11811" y="666750"/>
                </a:lnTo>
                <a:lnTo>
                  <a:pt x="11811" y="658622"/>
                </a:lnTo>
                <a:lnTo>
                  <a:pt x="25744" y="658622"/>
                </a:lnTo>
                <a:lnTo>
                  <a:pt x="27050" y="657860"/>
                </a:lnTo>
                <a:close/>
              </a:path>
              <a:path w="1240155" h="713104">
                <a:moveTo>
                  <a:pt x="615188" y="657860"/>
                </a:moveTo>
                <a:lnTo>
                  <a:pt x="27050" y="657860"/>
                </a:lnTo>
                <a:lnTo>
                  <a:pt x="18777" y="662686"/>
                </a:lnTo>
                <a:lnTo>
                  <a:pt x="26833" y="667385"/>
                </a:lnTo>
                <a:lnTo>
                  <a:pt x="622553" y="667385"/>
                </a:lnTo>
                <a:lnTo>
                  <a:pt x="624713" y="665353"/>
                </a:lnTo>
                <a:lnTo>
                  <a:pt x="624713" y="662686"/>
                </a:lnTo>
                <a:lnTo>
                  <a:pt x="615188" y="662686"/>
                </a:lnTo>
                <a:lnTo>
                  <a:pt x="615188" y="657860"/>
                </a:lnTo>
                <a:close/>
              </a:path>
              <a:path w="1240155" h="713104">
                <a:moveTo>
                  <a:pt x="11811" y="658622"/>
                </a:moveTo>
                <a:lnTo>
                  <a:pt x="11811" y="666750"/>
                </a:lnTo>
                <a:lnTo>
                  <a:pt x="18777" y="662686"/>
                </a:lnTo>
                <a:lnTo>
                  <a:pt x="11811" y="658622"/>
                </a:lnTo>
                <a:close/>
              </a:path>
              <a:path w="1240155" h="713104">
                <a:moveTo>
                  <a:pt x="18777" y="662686"/>
                </a:moveTo>
                <a:lnTo>
                  <a:pt x="11811" y="666750"/>
                </a:lnTo>
                <a:lnTo>
                  <a:pt x="25744" y="666750"/>
                </a:lnTo>
                <a:lnTo>
                  <a:pt x="18777" y="662686"/>
                </a:lnTo>
                <a:close/>
              </a:path>
              <a:path w="1240155" h="713104">
                <a:moveTo>
                  <a:pt x="25744" y="658622"/>
                </a:moveTo>
                <a:lnTo>
                  <a:pt x="11811" y="658622"/>
                </a:lnTo>
                <a:lnTo>
                  <a:pt x="18777" y="662686"/>
                </a:lnTo>
                <a:lnTo>
                  <a:pt x="25744" y="658622"/>
                </a:lnTo>
                <a:close/>
              </a:path>
              <a:path w="1240155" h="713104">
                <a:moveTo>
                  <a:pt x="1239900" y="0"/>
                </a:moveTo>
                <a:lnTo>
                  <a:pt x="617346" y="0"/>
                </a:lnTo>
                <a:lnTo>
                  <a:pt x="615188" y="2159"/>
                </a:lnTo>
                <a:lnTo>
                  <a:pt x="615188" y="662686"/>
                </a:lnTo>
                <a:lnTo>
                  <a:pt x="620013" y="657860"/>
                </a:lnTo>
                <a:lnTo>
                  <a:pt x="624713" y="657860"/>
                </a:lnTo>
                <a:lnTo>
                  <a:pt x="624713" y="9525"/>
                </a:lnTo>
                <a:lnTo>
                  <a:pt x="620013" y="9525"/>
                </a:lnTo>
                <a:lnTo>
                  <a:pt x="624713" y="4826"/>
                </a:lnTo>
                <a:lnTo>
                  <a:pt x="1239900" y="4826"/>
                </a:lnTo>
                <a:lnTo>
                  <a:pt x="1239900" y="0"/>
                </a:lnTo>
                <a:close/>
              </a:path>
              <a:path w="1240155" h="713104">
                <a:moveTo>
                  <a:pt x="624713" y="657860"/>
                </a:moveTo>
                <a:lnTo>
                  <a:pt x="620013" y="657860"/>
                </a:lnTo>
                <a:lnTo>
                  <a:pt x="615188" y="662686"/>
                </a:lnTo>
                <a:lnTo>
                  <a:pt x="624713" y="662686"/>
                </a:lnTo>
                <a:lnTo>
                  <a:pt x="624713" y="657860"/>
                </a:lnTo>
                <a:close/>
              </a:path>
              <a:path w="1240155" h="713104">
                <a:moveTo>
                  <a:pt x="624713" y="4826"/>
                </a:moveTo>
                <a:lnTo>
                  <a:pt x="620013" y="9525"/>
                </a:lnTo>
                <a:lnTo>
                  <a:pt x="624713" y="9525"/>
                </a:lnTo>
                <a:lnTo>
                  <a:pt x="624713" y="4826"/>
                </a:lnTo>
                <a:close/>
              </a:path>
              <a:path w="1240155" h="713104">
                <a:moveTo>
                  <a:pt x="1239900" y="4826"/>
                </a:moveTo>
                <a:lnTo>
                  <a:pt x="624713" y="4826"/>
                </a:lnTo>
                <a:lnTo>
                  <a:pt x="624713" y="9525"/>
                </a:lnTo>
                <a:lnTo>
                  <a:pt x="1239900" y="9525"/>
                </a:lnTo>
                <a:lnTo>
                  <a:pt x="1239900" y="48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2798043" y="4446524"/>
            <a:ext cx="689865" cy="230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75" dirty="0" smtClean="0">
                <a:latin typeface="Trebuchet MS"/>
                <a:cs typeface="Trebuchet MS"/>
              </a:rPr>
              <a:t>RNSY</a:t>
            </a:r>
            <a:r>
              <a:rPr sz="1400" b="1" spc="-60" dirty="0" smtClean="0">
                <a:latin typeface="Trebuchet MS"/>
                <a:cs typeface="Trebuchet MS"/>
              </a:rPr>
              <a:t>ng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4920976" y="4596764"/>
            <a:ext cx="46100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 smtClean="0">
                <a:latin typeface="Trebuchet MS"/>
                <a:cs typeface="Trebuchet MS"/>
              </a:rPr>
              <a:t>RNSY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spc="-285" dirty="0">
                <a:latin typeface="Trebuchet MS"/>
                <a:cs typeface="Trebuchet MS"/>
              </a:rPr>
              <a:t>T</a:t>
            </a:r>
            <a:r>
              <a:rPr sz="1400" b="1" spc="-70" dirty="0">
                <a:latin typeface="Trebuchet MS"/>
                <a:cs typeface="Trebuchet MS"/>
              </a:rPr>
              <a:t>o</a:t>
            </a:r>
            <a:r>
              <a:rPr sz="1400" b="1" spc="-105" dirty="0">
                <a:latin typeface="Trebuchet MS"/>
                <a:cs typeface="Trebuchet MS"/>
              </a:rPr>
              <a:t>k</a:t>
            </a:r>
            <a:r>
              <a:rPr sz="1400" b="1" spc="-95" dirty="0">
                <a:latin typeface="Trebuchet MS"/>
                <a:cs typeface="Trebuchet MS"/>
              </a:rPr>
              <a:t>en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644508" y="3493135"/>
            <a:ext cx="46164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0" dirty="0" smtClean="0">
                <a:latin typeface="Trebuchet MS"/>
                <a:cs typeface="Trebuchet MS"/>
              </a:rPr>
              <a:t>RNSY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285" dirty="0">
                <a:latin typeface="Trebuchet MS"/>
                <a:cs typeface="Trebuchet MS"/>
              </a:rPr>
              <a:t>T</a:t>
            </a:r>
            <a:r>
              <a:rPr sz="1400" b="1" spc="-70" dirty="0">
                <a:latin typeface="Trebuchet MS"/>
                <a:cs typeface="Trebuchet MS"/>
              </a:rPr>
              <a:t>o</a:t>
            </a:r>
            <a:r>
              <a:rPr sz="1400" b="1" spc="-105" dirty="0">
                <a:latin typeface="Trebuchet MS"/>
                <a:cs typeface="Trebuchet MS"/>
              </a:rPr>
              <a:t>k</a:t>
            </a:r>
            <a:r>
              <a:rPr sz="1400" b="1" spc="-90" dirty="0">
                <a:latin typeface="Trebuchet MS"/>
                <a:cs typeface="Trebuchet MS"/>
              </a:rPr>
              <a:t>en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482073" y="2726181"/>
            <a:ext cx="3808095" cy="86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4960">
              <a:lnSpc>
                <a:spcPct val="100000"/>
              </a:lnSpc>
              <a:spcBef>
                <a:spcPts val="100"/>
              </a:spcBef>
            </a:pPr>
            <a:r>
              <a:rPr sz="2100" b="1" spc="-95" dirty="0">
                <a:solidFill>
                  <a:srgbClr val="000C68"/>
                </a:solidFill>
                <a:latin typeface="Trebuchet MS"/>
                <a:cs typeface="Trebuchet MS"/>
              </a:rPr>
              <a:t>Business </a:t>
            </a:r>
            <a:r>
              <a:rPr sz="2100" b="1" spc="-110" dirty="0">
                <a:solidFill>
                  <a:srgbClr val="000C68"/>
                </a:solidFill>
                <a:latin typeface="Trebuchet MS"/>
                <a:cs typeface="Trebuchet MS"/>
              </a:rPr>
              <a:t>Network </a:t>
            </a:r>
            <a:r>
              <a:rPr sz="2100" b="1" spc="-125" dirty="0">
                <a:solidFill>
                  <a:srgbClr val="000C68"/>
                </a:solidFill>
                <a:latin typeface="Trebuchet MS"/>
                <a:cs typeface="Trebuchet MS"/>
              </a:rPr>
              <a:t>for</a:t>
            </a:r>
            <a:r>
              <a:rPr sz="2100" b="1" spc="-310" dirty="0">
                <a:solidFill>
                  <a:srgbClr val="000C68"/>
                </a:solidFill>
                <a:latin typeface="Trebuchet MS"/>
                <a:cs typeface="Trebuchet MS"/>
              </a:rPr>
              <a:t> </a:t>
            </a:r>
            <a:r>
              <a:rPr sz="2100" b="1" spc="-140" dirty="0">
                <a:solidFill>
                  <a:srgbClr val="000C68"/>
                </a:solidFill>
                <a:latin typeface="Trebuchet MS"/>
                <a:cs typeface="Trebuchet MS"/>
              </a:rPr>
              <a:t>incidence  </a:t>
            </a:r>
            <a:r>
              <a:rPr sz="2100" b="1" spc="-95" dirty="0">
                <a:solidFill>
                  <a:srgbClr val="000C68"/>
                </a:solidFill>
                <a:latin typeface="Trebuchet MS"/>
                <a:cs typeface="Trebuchet MS"/>
              </a:rPr>
              <a:t>Based </a:t>
            </a:r>
            <a:r>
              <a:rPr sz="2100" b="1" spc="-125" dirty="0">
                <a:solidFill>
                  <a:srgbClr val="000C68"/>
                </a:solidFill>
                <a:latin typeface="Trebuchet MS"/>
                <a:cs typeface="Trebuchet MS"/>
              </a:rPr>
              <a:t>payment</a:t>
            </a:r>
            <a:r>
              <a:rPr sz="2100" b="1" spc="-210" dirty="0">
                <a:solidFill>
                  <a:srgbClr val="000C68"/>
                </a:solidFill>
                <a:latin typeface="Trebuchet MS"/>
                <a:cs typeface="Trebuchet MS"/>
              </a:rPr>
              <a:t> </a:t>
            </a:r>
            <a:r>
              <a:rPr sz="2100" b="1" spc="-120" dirty="0">
                <a:solidFill>
                  <a:srgbClr val="000C68"/>
                </a:solidFill>
                <a:latin typeface="Trebuchet MS"/>
                <a:cs typeface="Trebuchet MS"/>
              </a:rPr>
              <a:t>system</a:t>
            </a:r>
            <a:endParaRPr sz="2100" dirty="0">
              <a:latin typeface="Trebuchet MS"/>
              <a:cs typeface="Trebuchet MS"/>
            </a:endParaRPr>
          </a:p>
          <a:p>
            <a:pPr marR="5080" algn="r">
              <a:lnSpc>
                <a:spcPts val="1605"/>
              </a:lnSpc>
            </a:pPr>
            <a:r>
              <a:rPr lang="en-US" sz="1400" b="1" spc="-75" dirty="0" smtClean="0">
                <a:latin typeface="Trebuchet MS"/>
                <a:cs typeface="Trebuchet MS"/>
              </a:rPr>
              <a:t>RNSY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2873355" y="3569335"/>
            <a:ext cx="4610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85" dirty="0">
                <a:latin typeface="Trebuchet MS"/>
                <a:cs typeface="Trebuchet MS"/>
              </a:rPr>
              <a:t>T</a:t>
            </a:r>
            <a:r>
              <a:rPr sz="1400" b="1" spc="-70" dirty="0">
                <a:latin typeface="Trebuchet MS"/>
                <a:cs typeface="Trebuchet MS"/>
              </a:rPr>
              <a:t>o</a:t>
            </a:r>
            <a:r>
              <a:rPr sz="1400" b="1" spc="-105" dirty="0">
                <a:latin typeface="Trebuchet MS"/>
                <a:cs typeface="Trebuchet MS"/>
              </a:rPr>
              <a:t>k</a:t>
            </a:r>
            <a:r>
              <a:rPr sz="1400" b="1" spc="-95" dirty="0">
                <a:latin typeface="Trebuchet MS"/>
                <a:cs typeface="Trebuchet MS"/>
              </a:rPr>
              <a:t>en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994647" y="4491863"/>
            <a:ext cx="3803650" cy="100330"/>
          </a:xfrm>
          <a:custGeom>
            <a:avLst/>
            <a:gdLst/>
            <a:ahLst/>
            <a:cxnLst/>
            <a:rect l="l" t="t" r="r" b="b"/>
            <a:pathLst>
              <a:path w="3803650" h="100329">
                <a:moveTo>
                  <a:pt x="3717925" y="0"/>
                </a:moveTo>
                <a:lnTo>
                  <a:pt x="3715004" y="762"/>
                </a:lnTo>
                <a:lnTo>
                  <a:pt x="3713733" y="3048"/>
                </a:lnTo>
                <a:lnTo>
                  <a:pt x="3712336" y="5334"/>
                </a:lnTo>
                <a:lnTo>
                  <a:pt x="3713099" y="8254"/>
                </a:lnTo>
                <a:lnTo>
                  <a:pt x="3715384" y="9651"/>
                </a:lnTo>
                <a:lnTo>
                  <a:pt x="3776325" y="45200"/>
                </a:lnTo>
                <a:lnTo>
                  <a:pt x="3793998" y="45212"/>
                </a:lnTo>
                <a:lnTo>
                  <a:pt x="3793998" y="54737"/>
                </a:lnTo>
                <a:lnTo>
                  <a:pt x="3776345" y="54737"/>
                </a:lnTo>
                <a:lnTo>
                  <a:pt x="3715384" y="90297"/>
                </a:lnTo>
                <a:lnTo>
                  <a:pt x="3713099" y="91566"/>
                </a:lnTo>
                <a:lnTo>
                  <a:pt x="3712336" y="94487"/>
                </a:lnTo>
                <a:lnTo>
                  <a:pt x="3713606" y="96774"/>
                </a:lnTo>
                <a:lnTo>
                  <a:pt x="3715004" y="99060"/>
                </a:lnTo>
                <a:lnTo>
                  <a:pt x="3717798" y="99822"/>
                </a:lnTo>
                <a:lnTo>
                  <a:pt x="3720083" y="98551"/>
                </a:lnTo>
                <a:lnTo>
                  <a:pt x="3795326" y="54737"/>
                </a:lnTo>
                <a:lnTo>
                  <a:pt x="3793998" y="54737"/>
                </a:lnTo>
                <a:lnTo>
                  <a:pt x="3795345" y="54725"/>
                </a:lnTo>
                <a:lnTo>
                  <a:pt x="3803396" y="50037"/>
                </a:lnTo>
                <a:lnTo>
                  <a:pt x="3720210" y="1397"/>
                </a:lnTo>
                <a:lnTo>
                  <a:pt x="3717925" y="0"/>
                </a:lnTo>
                <a:close/>
              </a:path>
              <a:path w="3803650" h="100329">
                <a:moveTo>
                  <a:pt x="3784509" y="49974"/>
                </a:moveTo>
                <a:lnTo>
                  <a:pt x="3776364" y="54725"/>
                </a:lnTo>
                <a:lnTo>
                  <a:pt x="3793998" y="54737"/>
                </a:lnTo>
                <a:lnTo>
                  <a:pt x="3793998" y="54101"/>
                </a:lnTo>
                <a:lnTo>
                  <a:pt x="3791584" y="54101"/>
                </a:lnTo>
                <a:lnTo>
                  <a:pt x="3784509" y="49974"/>
                </a:lnTo>
                <a:close/>
              </a:path>
              <a:path w="3803650" h="100329">
                <a:moveTo>
                  <a:pt x="0" y="42799"/>
                </a:moveTo>
                <a:lnTo>
                  <a:pt x="0" y="52324"/>
                </a:lnTo>
                <a:lnTo>
                  <a:pt x="3776364" y="54725"/>
                </a:lnTo>
                <a:lnTo>
                  <a:pt x="3784509" y="49974"/>
                </a:lnTo>
                <a:lnTo>
                  <a:pt x="3776325" y="45200"/>
                </a:lnTo>
                <a:lnTo>
                  <a:pt x="0" y="42799"/>
                </a:lnTo>
                <a:close/>
              </a:path>
              <a:path w="3803650" h="100329">
                <a:moveTo>
                  <a:pt x="3791584" y="45847"/>
                </a:moveTo>
                <a:lnTo>
                  <a:pt x="3784509" y="49974"/>
                </a:lnTo>
                <a:lnTo>
                  <a:pt x="3791584" y="54101"/>
                </a:lnTo>
                <a:lnTo>
                  <a:pt x="3791584" y="45847"/>
                </a:lnTo>
                <a:close/>
              </a:path>
              <a:path w="3803650" h="100329">
                <a:moveTo>
                  <a:pt x="3793998" y="45847"/>
                </a:moveTo>
                <a:lnTo>
                  <a:pt x="3791584" y="45847"/>
                </a:lnTo>
                <a:lnTo>
                  <a:pt x="3791584" y="54101"/>
                </a:lnTo>
                <a:lnTo>
                  <a:pt x="3793998" y="54101"/>
                </a:lnTo>
                <a:lnTo>
                  <a:pt x="3793998" y="45847"/>
                </a:lnTo>
                <a:close/>
              </a:path>
              <a:path w="3803650" h="100329">
                <a:moveTo>
                  <a:pt x="3776325" y="45200"/>
                </a:moveTo>
                <a:lnTo>
                  <a:pt x="3784509" y="49974"/>
                </a:lnTo>
                <a:lnTo>
                  <a:pt x="3791584" y="45847"/>
                </a:lnTo>
                <a:lnTo>
                  <a:pt x="3793998" y="45847"/>
                </a:lnTo>
                <a:lnTo>
                  <a:pt x="3793998" y="45212"/>
                </a:lnTo>
                <a:lnTo>
                  <a:pt x="3776325" y="452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709018" y="4176140"/>
            <a:ext cx="1089025" cy="116205"/>
          </a:xfrm>
          <a:custGeom>
            <a:avLst/>
            <a:gdLst/>
            <a:ahLst/>
            <a:cxnLst/>
            <a:rect l="l" t="t" r="r" b="b"/>
            <a:pathLst>
              <a:path w="1089025" h="116204">
                <a:moveTo>
                  <a:pt x="539750" y="49784"/>
                </a:moveTo>
                <a:lnTo>
                  <a:pt x="539750" y="114046"/>
                </a:lnTo>
                <a:lnTo>
                  <a:pt x="541908" y="116205"/>
                </a:lnTo>
                <a:lnTo>
                  <a:pt x="1089025" y="116205"/>
                </a:lnTo>
                <a:lnTo>
                  <a:pt x="1089025" y="111506"/>
                </a:lnTo>
                <a:lnTo>
                  <a:pt x="549275" y="111506"/>
                </a:lnTo>
                <a:lnTo>
                  <a:pt x="544576" y="106680"/>
                </a:lnTo>
                <a:lnTo>
                  <a:pt x="549275" y="106680"/>
                </a:lnTo>
                <a:lnTo>
                  <a:pt x="549275" y="54610"/>
                </a:lnTo>
                <a:lnTo>
                  <a:pt x="544576" y="54610"/>
                </a:lnTo>
                <a:lnTo>
                  <a:pt x="539750" y="49784"/>
                </a:lnTo>
                <a:close/>
              </a:path>
              <a:path w="1089025" h="116204">
                <a:moveTo>
                  <a:pt x="549275" y="106680"/>
                </a:moveTo>
                <a:lnTo>
                  <a:pt x="544576" y="106680"/>
                </a:lnTo>
                <a:lnTo>
                  <a:pt x="549275" y="111506"/>
                </a:lnTo>
                <a:lnTo>
                  <a:pt x="549275" y="106680"/>
                </a:lnTo>
                <a:close/>
              </a:path>
              <a:path w="1089025" h="116204">
                <a:moveTo>
                  <a:pt x="1089025" y="106680"/>
                </a:moveTo>
                <a:lnTo>
                  <a:pt x="549275" y="106680"/>
                </a:lnTo>
                <a:lnTo>
                  <a:pt x="549275" y="111506"/>
                </a:lnTo>
                <a:lnTo>
                  <a:pt x="1089025" y="111506"/>
                </a:lnTo>
                <a:lnTo>
                  <a:pt x="1089025" y="106680"/>
                </a:lnTo>
                <a:close/>
              </a:path>
              <a:path w="1089025" h="116204">
                <a:moveTo>
                  <a:pt x="85471" y="0"/>
                </a:moveTo>
                <a:lnTo>
                  <a:pt x="83184" y="1270"/>
                </a:lnTo>
                <a:lnTo>
                  <a:pt x="0" y="49784"/>
                </a:lnTo>
                <a:lnTo>
                  <a:pt x="83184" y="98425"/>
                </a:lnTo>
                <a:lnTo>
                  <a:pt x="85471" y="99695"/>
                </a:lnTo>
                <a:lnTo>
                  <a:pt x="88391" y="98933"/>
                </a:lnTo>
                <a:lnTo>
                  <a:pt x="89788" y="96647"/>
                </a:lnTo>
                <a:lnTo>
                  <a:pt x="91058" y="94361"/>
                </a:lnTo>
                <a:lnTo>
                  <a:pt x="90297" y="91439"/>
                </a:lnTo>
                <a:lnTo>
                  <a:pt x="88010" y="90170"/>
                </a:lnTo>
                <a:lnTo>
                  <a:pt x="27050" y="54610"/>
                </a:lnTo>
                <a:lnTo>
                  <a:pt x="9398" y="54610"/>
                </a:lnTo>
                <a:lnTo>
                  <a:pt x="9398" y="45085"/>
                </a:lnTo>
                <a:lnTo>
                  <a:pt x="27050" y="45085"/>
                </a:lnTo>
                <a:lnTo>
                  <a:pt x="88010" y="9525"/>
                </a:lnTo>
                <a:lnTo>
                  <a:pt x="90297" y="8128"/>
                </a:lnTo>
                <a:lnTo>
                  <a:pt x="91058" y="5207"/>
                </a:lnTo>
                <a:lnTo>
                  <a:pt x="89788" y="3048"/>
                </a:lnTo>
                <a:lnTo>
                  <a:pt x="88391" y="762"/>
                </a:lnTo>
                <a:lnTo>
                  <a:pt x="85471" y="0"/>
                </a:lnTo>
                <a:close/>
              </a:path>
              <a:path w="1089025" h="116204">
                <a:moveTo>
                  <a:pt x="27050" y="45085"/>
                </a:moveTo>
                <a:lnTo>
                  <a:pt x="9398" y="45085"/>
                </a:lnTo>
                <a:lnTo>
                  <a:pt x="9398" y="54610"/>
                </a:lnTo>
                <a:lnTo>
                  <a:pt x="27050" y="54610"/>
                </a:lnTo>
                <a:lnTo>
                  <a:pt x="25962" y="53975"/>
                </a:lnTo>
                <a:lnTo>
                  <a:pt x="11810" y="53975"/>
                </a:lnTo>
                <a:lnTo>
                  <a:pt x="11810" y="45720"/>
                </a:lnTo>
                <a:lnTo>
                  <a:pt x="25962" y="45720"/>
                </a:lnTo>
                <a:lnTo>
                  <a:pt x="27050" y="45085"/>
                </a:lnTo>
                <a:close/>
              </a:path>
              <a:path w="1089025" h="116204">
                <a:moveTo>
                  <a:pt x="547115" y="45085"/>
                </a:moveTo>
                <a:lnTo>
                  <a:pt x="27050" y="45085"/>
                </a:lnTo>
                <a:lnTo>
                  <a:pt x="18886" y="49847"/>
                </a:lnTo>
                <a:lnTo>
                  <a:pt x="27050" y="54610"/>
                </a:lnTo>
                <a:lnTo>
                  <a:pt x="539750" y="54610"/>
                </a:lnTo>
                <a:lnTo>
                  <a:pt x="539750" y="49784"/>
                </a:lnTo>
                <a:lnTo>
                  <a:pt x="549275" y="49784"/>
                </a:lnTo>
                <a:lnTo>
                  <a:pt x="549275" y="47244"/>
                </a:lnTo>
                <a:lnTo>
                  <a:pt x="547115" y="45085"/>
                </a:lnTo>
                <a:close/>
              </a:path>
              <a:path w="1089025" h="116204">
                <a:moveTo>
                  <a:pt x="549275" y="49784"/>
                </a:moveTo>
                <a:lnTo>
                  <a:pt x="539750" y="49784"/>
                </a:lnTo>
                <a:lnTo>
                  <a:pt x="544576" y="54610"/>
                </a:lnTo>
                <a:lnTo>
                  <a:pt x="549275" y="54610"/>
                </a:lnTo>
                <a:lnTo>
                  <a:pt x="549275" y="49784"/>
                </a:lnTo>
                <a:close/>
              </a:path>
              <a:path w="1089025" h="116204">
                <a:moveTo>
                  <a:pt x="11810" y="45720"/>
                </a:moveTo>
                <a:lnTo>
                  <a:pt x="11810" y="53975"/>
                </a:lnTo>
                <a:lnTo>
                  <a:pt x="18886" y="49847"/>
                </a:lnTo>
                <a:lnTo>
                  <a:pt x="11810" y="45720"/>
                </a:lnTo>
                <a:close/>
              </a:path>
              <a:path w="1089025" h="116204">
                <a:moveTo>
                  <a:pt x="18886" y="49847"/>
                </a:moveTo>
                <a:lnTo>
                  <a:pt x="11810" y="53975"/>
                </a:lnTo>
                <a:lnTo>
                  <a:pt x="25962" y="53975"/>
                </a:lnTo>
                <a:lnTo>
                  <a:pt x="18886" y="49847"/>
                </a:lnTo>
                <a:close/>
              </a:path>
              <a:path w="1089025" h="116204">
                <a:moveTo>
                  <a:pt x="25962" y="45720"/>
                </a:moveTo>
                <a:lnTo>
                  <a:pt x="11810" y="45720"/>
                </a:lnTo>
                <a:lnTo>
                  <a:pt x="18886" y="49847"/>
                </a:lnTo>
                <a:lnTo>
                  <a:pt x="25962" y="4572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571730" y="4911597"/>
            <a:ext cx="665480" cy="406400"/>
          </a:xfrm>
          <a:custGeom>
            <a:avLst/>
            <a:gdLst/>
            <a:ahLst/>
            <a:cxnLst/>
            <a:rect l="l" t="t" r="r" b="b"/>
            <a:pathLst>
              <a:path w="665480" h="406400">
                <a:moveTo>
                  <a:pt x="85598" y="306704"/>
                </a:moveTo>
                <a:lnTo>
                  <a:pt x="83312" y="307975"/>
                </a:lnTo>
                <a:lnTo>
                  <a:pt x="0" y="356488"/>
                </a:lnTo>
                <a:lnTo>
                  <a:pt x="83312" y="405129"/>
                </a:lnTo>
                <a:lnTo>
                  <a:pt x="85598" y="406400"/>
                </a:lnTo>
                <a:lnTo>
                  <a:pt x="88519" y="405638"/>
                </a:lnTo>
                <a:lnTo>
                  <a:pt x="89789" y="403351"/>
                </a:lnTo>
                <a:lnTo>
                  <a:pt x="91186" y="401065"/>
                </a:lnTo>
                <a:lnTo>
                  <a:pt x="90424" y="398144"/>
                </a:lnTo>
                <a:lnTo>
                  <a:pt x="88138" y="396875"/>
                </a:lnTo>
                <a:lnTo>
                  <a:pt x="27177" y="361314"/>
                </a:lnTo>
                <a:lnTo>
                  <a:pt x="9525" y="361314"/>
                </a:lnTo>
                <a:lnTo>
                  <a:pt x="9525" y="351789"/>
                </a:lnTo>
                <a:lnTo>
                  <a:pt x="27177" y="351789"/>
                </a:lnTo>
                <a:lnTo>
                  <a:pt x="88138" y="316229"/>
                </a:lnTo>
                <a:lnTo>
                  <a:pt x="90424" y="314832"/>
                </a:lnTo>
                <a:lnTo>
                  <a:pt x="91186" y="311912"/>
                </a:lnTo>
                <a:lnTo>
                  <a:pt x="89789" y="309625"/>
                </a:lnTo>
                <a:lnTo>
                  <a:pt x="88519" y="307466"/>
                </a:lnTo>
                <a:lnTo>
                  <a:pt x="85598" y="306704"/>
                </a:lnTo>
                <a:close/>
              </a:path>
              <a:path w="665480" h="406400">
                <a:moveTo>
                  <a:pt x="27177" y="351789"/>
                </a:moveTo>
                <a:lnTo>
                  <a:pt x="9525" y="351789"/>
                </a:lnTo>
                <a:lnTo>
                  <a:pt x="9525" y="361314"/>
                </a:lnTo>
                <a:lnTo>
                  <a:pt x="27177" y="361314"/>
                </a:lnTo>
                <a:lnTo>
                  <a:pt x="26089" y="360679"/>
                </a:lnTo>
                <a:lnTo>
                  <a:pt x="11938" y="360679"/>
                </a:lnTo>
                <a:lnTo>
                  <a:pt x="11938" y="352425"/>
                </a:lnTo>
                <a:lnTo>
                  <a:pt x="26089" y="352425"/>
                </a:lnTo>
                <a:lnTo>
                  <a:pt x="27177" y="351789"/>
                </a:lnTo>
                <a:close/>
              </a:path>
              <a:path w="665480" h="406400">
                <a:moveTo>
                  <a:pt x="655447" y="351789"/>
                </a:moveTo>
                <a:lnTo>
                  <a:pt x="27177" y="351789"/>
                </a:lnTo>
                <a:lnTo>
                  <a:pt x="19013" y="356552"/>
                </a:lnTo>
                <a:lnTo>
                  <a:pt x="27177" y="361314"/>
                </a:lnTo>
                <a:lnTo>
                  <a:pt x="662812" y="361314"/>
                </a:lnTo>
                <a:lnTo>
                  <a:pt x="664972" y="359155"/>
                </a:lnTo>
                <a:lnTo>
                  <a:pt x="664972" y="356488"/>
                </a:lnTo>
                <a:lnTo>
                  <a:pt x="655447" y="356488"/>
                </a:lnTo>
                <a:lnTo>
                  <a:pt x="655447" y="351789"/>
                </a:lnTo>
                <a:close/>
              </a:path>
              <a:path w="665480" h="406400">
                <a:moveTo>
                  <a:pt x="11938" y="352425"/>
                </a:moveTo>
                <a:lnTo>
                  <a:pt x="11938" y="360679"/>
                </a:lnTo>
                <a:lnTo>
                  <a:pt x="19013" y="356552"/>
                </a:lnTo>
                <a:lnTo>
                  <a:pt x="11938" y="352425"/>
                </a:lnTo>
                <a:close/>
              </a:path>
              <a:path w="665480" h="406400">
                <a:moveTo>
                  <a:pt x="19013" y="356552"/>
                </a:moveTo>
                <a:lnTo>
                  <a:pt x="11938" y="360679"/>
                </a:lnTo>
                <a:lnTo>
                  <a:pt x="26089" y="360679"/>
                </a:lnTo>
                <a:lnTo>
                  <a:pt x="19013" y="356552"/>
                </a:lnTo>
                <a:close/>
              </a:path>
              <a:path w="665480" h="406400">
                <a:moveTo>
                  <a:pt x="26089" y="352425"/>
                </a:moveTo>
                <a:lnTo>
                  <a:pt x="11938" y="352425"/>
                </a:lnTo>
                <a:lnTo>
                  <a:pt x="19013" y="356552"/>
                </a:lnTo>
                <a:lnTo>
                  <a:pt x="26089" y="352425"/>
                </a:lnTo>
                <a:close/>
              </a:path>
              <a:path w="665480" h="406400">
                <a:moveTo>
                  <a:pt x="664972" y="0"/>
                </a:moveTo>
                <a:lnTo>
                  <a:pt x="655447" y="0"/>
                </a:lnTo>
                <a:lnTo>
                  <a:pt x="655447" y="356488"/>
                </a:lnTo>
                <a:lnTo>
                  <a:pt x="660273" y="351789"/>
                </a:lnTo>
                <a:lnTo>
                  <a:pt x="664972" y="351789"/>
                </a:lnTo>
                <a:lnTo>
                  <a:pt x="664972" y="0"/>
                </a:lnTo>
                <a:close/>
              </a:path>
              <a:path w="665480" h="406400">
                <a:moveTo>
                  <a:pt x="664972" y="351789"/>
                </a:moveTo>
                <a:lnTo>
                  <a:pt x="660273" y="351789"/>
                </a:lnTo>
                <a:lnTo>
                  <a:pt x="655447" y="356488"/>
                </a:lnTo>
                <a:lnTo>
                  <a:pt x="664972" y="356488"/>
                </a:lnTo>
                <a:lnTo>
                  <a:pt x="664972" y="35178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396715" y="4898897"/>
            <a:ext cx="218059" cy="2037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760197" y="1842897"/>
            <a:ext cx="218058" cy="2037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84158" y="1892173"/>
            <a:ext cx="217932" cy="2037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041" y="9884956"/>
            <a:ext cx="218020" cy="2036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5853" y="6250495"/>
            <a:ext cx="1104798" cy="6429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048308" y="9746995"/>
            <a:ext cx="3003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Trebuchet MS"/>
                <a:cs typeface="Trebuchet MS"/>
              </a:rPr>
              <a:t>Wallet </a:t>
            </a:r>
            <a:r>
              <a:rPr sz="1400" b="1" spc="-70" dirty="0">
                <a:latin typeface="Trebuchet MS"/>
                <a:cs typeface="Trebuchet MS"/>
              </a:rPr>
              <a:t>supported with</a:t>
            </a:r>
            <a:r>
              <a:rPr sz="1400" b="1" spc="-275" dirty="0">
                <a:latin typeface="Trebuchet MS"/>
                <a:cs typeface="Trebuchet MS"/>
              </a:rPr>
              <a:t> </a:t>
            </a:r>
            <a:r>
              <a:rPr sz="1400" b="1" spc="-105" dirty="0">
                <a:latin typeface="Trebuchet MS"/>
                <a:cs typeface="Trebuchet MS"/>
              </a:rPr>
              <a:t>Exchange,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spc="-60" dirty="0">
                <a:latin typeface="Trebuchet MS"/>
                <a:cs typeface="Trebuchet MS"/>
              </a:rPr>
              <a:t>And </a:t>
            </a:r>
            <a:r>
              <a:rPr sz="1400" b="1" spc="-145" dirty="0">
                <a:latin typeface="Trebuchet MS"/>
                <a:cs typeface="Trebuchet MS"/>
              </a:rPr>
              <a:t>2F </a:t>
            </a:r>
            <a:r>
              <a:rPr sz="1400" b="1" spc="-80" dirty="0">
                <a:latin typeface="Trebuchet MS"/>
                <a:cs typeface="Trebuchet MS"/>
              </a:rPr>
              <a:t>authentication for </a:t>
            </a:r>
            <a:r>
              <a:rPr sz="1400" b="1" spc="-110" dirty="0">
                <a:latin typeface="Trebuchet MS"/>
                <a:cs typeface="Trebuchet MS"/>
              </a:rPr>
              <a:t>key</a:t>
            </a:r>
            <a:r>
              <a:rPr sz="1400" b="1" spc="-270" dirty="0">
                <a:latin typeface="Trebuchet MS"/>
                <a:cs typeface="Trebuchet MS"/>
              </a:rPr>
              <a:t> </a:t>
            </a:r>
            <a:r>
              <a:rPr sz="1400" b="1" spc="-95" dirty="0">
                <a:latin typeface="Trebuchet MS"/>
                <a:cs typeface="Trebuchet MS"/>
              </a:rPr>
              <a:t>exchanges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10006" y="6945883"/>
            <a:ext cx="9201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35" dirty="0">
                <a:latin typeface="Trebuchet MS"/>
                <a:cs typeface="Trebuchet MS"/>
              </a:rPr>
              <a:t>R</a:t>
            </a:r>
            <a:r>
              <a:rPr sz="2100" b="1" spc="-105" dirty="0">
                <a:latin typeface="Trebuchet MS"/>
                <a:cs typeface="Trebuchet MS"/>
              </a:rPr>
              <a:t>egi</a:t>
            </a:r>
            <a:r>
              <a:rPr sz="2100" b="1" spc="-120" dirty="0">
                <a:latin typeface="Trebuchet MS"/>
                <a:cs typeface="Trebuchet MS"/>
              </a:rPr>
              <a:t>s</a:t>
            </a:r>
            <a:r>
              <a:rPr sz="2100" b="1" spc="-130" dirty="0">
                <a:latin typeface="Trebuchet MS"/>
                <a:cs typeface="Trebuchet MS"/>
              </a:rPr>
              <a:t>t</a:t>
            </a:r>
            <a:r>
              <a:rPr sz="2100" b="1" spc="-160" dirty="0">
                <a:latin typeface="Trebuchet MS"/>
                <a:cs typeface="Trebuchet MS"/>
              </a:rPr>
              <a:t>er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89393" y="9682962"/>
            <a:ext cx="1403985" cy="411480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555"/>
              </a:spcBef>
            </a:pPr>
            <a:r>
              <a:rPr sz="1600" b="1" spc="-90" dirty="0">
                <a:solidFill>
                  <a:srgbClr val="A6A6A6"/>
                </a:solidFill>
                <a:latin typeface="Trebuchet MS"/>
                <a:cs typeface="Trebuchet MS"/>
              </a:rPr>
              <a:t>Node,</a:t>
            </a:r>
            <a:r>
              <a:rPr sz="1600" b="1" spc="-14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45" dirty="0">
                <a:solidFill>
                  <a:srgbClr val="A6A6A6"/>
                </a:solidFill>
                <a:latin typeface="Trebuchet MS"/>
                <a:cs typeface="Trebuchet MS"/>
              </a:rPr>
              <a:t>Miner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4360652" y="9727971"/>
            <a:ext cx="1403985" cy="411480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550"/>
              </a:spcBef>
            </a:pPr>
            <a:r>
              <a:rPr sz="1600" b="1" spc="-90" dirty="0">
                <a:solidFill>
                  <a:srgbClr val="A6A6A6"/>
                </a:solidFill>
                <a:latin typeface="Trebuchet MS"/>
                <a:cs typeface="Trebuchet MS"/>
              </a:rPr>
              <a:t>Node,</a:t>
            </a:r>
            <a:r>
              <a:rPr sz="1600" b="1" spc="-14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45" dirty="0">
                <a:solidFill>
                  <a:srgbClr val="A6A6A6"/>
                </a:solidFill>
                <a:latin typeface="Trebuchet MS"/>
                <a:cs typeface="Trebuchet MS"/>
              </a:rPr>
              <a:t>Miner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6294481" y="9726638"/>
            <a:ext cx="1403985" cy="411480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550"/>
              </a:spcBef>
            </a:pPr>
            <a:r>
              <a:rPr sz="1600" b="1" spc="-90" dirty="0">
                <a:solidFill>
                  <a:srgbClr val="A6A6A6"/>
                </a:solidFill>
                <a:latin typeface="Trebuchet MS"/>
                <a:cs typeface="Trebuchet MS"/>
              </a:rPr>
              <a:t>Node,</a:t>
            </a:r>
            <a:r>
              <a:rPr sz="1600" b="1" spc="-14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45" dirty="0">
                <a:solidFill>
                  <a:srgbClr val="A6A6A6"/>
                </a:solidFill>
                <a:latin typeface="Trebuchet MS"/>
                <a:cs typeface="Trebuchet MS"/>
              </a:rPr>
              <a:t>Miner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266285" y="1450327"/>
            <a:ext cx="526468" cy="606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24750" y="2057019"/>
            <a:ext cx="600710" cy="614045"/>
          </a:xfrm>
          <a:custGeom>
            <a:avLst/>
            <a:gdLst/>
            <a:ahLst/>
            <a:cxnLst/>
            <a:rect l="l" t="t" r="r" b="b"/>
            <a:pathLst>
              <a:path w="600709" h="614044">
                <a:moveTo>
                  <a:pt x="505714" y="522477"/>
                </a:moveTo>
                <a:lnTo>
                  <a:pt x="503427" y="523875"/>
                </a:lnTo>
                <a:lnTo>
                  <a:pt x="501142" y="525145"/>
                </a:lnTo>
                <a:lnTo>
                  <a:pt x="500379" y="528065"/>
                </a:lnTo>
                <a:lnTo>
                  <a:pt x="501650" y="530351"/>
                </a:lnTo>
                <a:lnTo>
                  <a:pt x="550291" y="613536"/>
                </a:lnTo>
                <a:lnTo>
                  <a:pt x="555771" y="604138"/>
                </a:lnTo>
                <a:lnTo>
                  <a:pt x="545465" y="604138"/>
                </a:lnTo>
                <a:lnTo>
                  <a:pt x="545465" y="586486"/>
                </a:lnTo>
                <a:lnTo>
                  <a:pt x="509904" y="525526"/>
                </a:lnTo>
                <a:lnTo>
                  <a:pt x="508634" y="523239"/>
                </a:lnTo>
                <a:lnTo>
                  <a:pt x="505714" y="522477"/>
                </a:lnTo>
                <a:close/>
              </a:path>
              <a:path w="600709" h="614044">
                <a:moveTo>
                  <a:pt x="545465" y="586486"/>
                </a:moveTo>
                <a:lnTo>
                  <a:pt x="545465" y="604138"/>
                </a:lnTo>
                <a:lnTo>
                  <a:pt x="554990" y="604138"/>
                </a:lnTo>
                <a:lnTo>
                  <a:pt x="554990" y="601726"/>
                </a:lnTo>
                <a:lnTo>
                  <a:pt x="546100" y="601726"/>
                </a:lnTo>
                <a:lnTo>
                  <a:pt x="550227" y="594650"/>
                </a:lnTo>
                <a:lnTo>
                  <a:pt x="545465" y="586486"/>
                </a:lnTo>
                <a:close/>
              </a:path>
              <a:path w="600709" h="614044">
                <a:moveTo>
                  <a:pt x="594868" y="522477"/>
                </a:moveTo>
                <a:lnTo>
                  <a:pt x="591947" y="523239"/>
                </a:lnTo>
                <a:lnTo>
                  <a:pt x="590550" y="525526"/>
                </a:lnTo>
                <a:lnTo>
                  <a:pt x="554990" y="586486"/>
                </a:lnTo>
                <a:lnTo>
                  <a:pt x="554990" y="604138"/>
                </a:lnTo>
                <a:lnTo>
                  <a:pt x="555771" y="604138"/>
                </a:lnTo>
                <a:lnTo>
                  <a:pt x="598804" y="530351"/>
                </a:lnTo>
                <a:lnTo>
                  <a:pt x="600201" y="528065"/>
                </a:lnTo>
                <a:lnTo>
                  <a:pt x="599313" y="525145"/>
                </a:lnTo>
                <a:lnTo>
                  <a:pt x="597153" y="523875"/>
                </a:lnTo>
                <a:lnTo>
                  <a:pt x="594868" y="522477"/>
                </a:lnTo>
                <a:close/>
              </a:path>
              <a:path w="600709" h="614044">
                <a:moveTo>
                  <a:pt x="550227" y="594650"/>
                </a:moveTo>
                <a:lnTo>
                  <a:pt x="546100" y="601726"/>
                </a:lnTo>
                <a:lnTo>
                  <a:pt x="554354" y="601726"/>
                </a:lnTo>
                <a:lnTo>
                  <a:pt x="550227" y="594650"/>
                </a:lnTo>
                <a:close/>
              </a:path>
              <a:path w="600709" h="614044">
                <a:moveTo>
                  <a:pt x="554990" y="586486"/>
                </a:moveTo>
                <a:lnTo>
                  <a:pt x="550227" y="594650"/>
                </a:lnTo>
                <a:lnTo>
                  <a:pt x="554354" y="601726"/>
                </a:lnTo>
                <a:lnTo>
                  <a:pt x="554990" y="601726"/>
                </a:lnTo>
                <a:lnTo>
                  <a:pt x="554990" y="586486"/>
                </a:lnTo>
                <a:close/>
              </a:path>
              <a:path w="600709" h="614044">
                <a:moveTo>
                  <a:pt x="545465" y="306704"/>
                </a:moveTo>
                <a:lnTo>
                  <a:pt x="545465" y="586486"/>
                </a:lnTo>
                <a:lnTo>
                  <a:pt x="550227" y="594650"/>
                </a:lnTo>
                <a:lnTo>
                  <a:pt x="554989" y="586486"/>
                </a:lnTo>
                <a:lnTo>
                  <a:pt x="554990" y="311530"/>
                </a:lnTo>
                <a:lnTo>
                  <a:pt x="550291" y="311530"/>
                </a:lnTo>
                <a:lnTo>
                  <a:pt x="545465" y="306704"/>
                </a:lnTo>
                <a:close/>
              </a:path>
              <a:path w="600709" h="614044">
                <a:moveTo>
                  <a:pt x="9525" y="0"/>
                </a:moveTo>
                <a:lnTo>
                  <a:pt x="0" y="0"/>
                </a:lnTo>
                <a:lnTo>
                  <a:pt x="0" y="309372"/>
                </a:lnTo>
                <a:lnTo>
                  <a:pt x="2158" y="311530"/>
                </a:lnTo>
                <a:lnTo>
                  <a:pt x="545465" y="311530"/>
                </a:lnTo>
                <a:lnTo>
                  <a:pt x="545465" y="306704"/>
                </a:lnTo>
                <a:lnTo>
                  <a:pt x="9525" y="306704"/>
                </a:lnTo>
                <a:lnTo>
                  <a:pt x="4699" y="302005"/>
                </a:lnTo>
                <a:lnTo>
                  <a:pt x="9525" y="302005"/>
                </a:lnTo>
                <a:lnTo>
                  <a:pt x="9525" y="0"/>
                </a:lnTo>
                <a:close/>
              </a:path>
              <a:path w="600709" h="614044">
                <a:moveTo>
                  <a:pt x="552830" y="302005"/>
                </a:moveTo>
                <a:lnTo>
                  <a:pt x="9525" y="302005"/>
                </a:lnTo>
                <a:lnTo>
                  <a:pt x="9525" y="306704"/>
                </a:lnTo>
                <a:lnTo>
                  <a:pt x="545465" y="306704"/>
                </a:lnTo>
                <a:lnTo>
                  <a:pt x="550291" y="311530"/>
                </a:lnTo>
                <a:lnTo>
                  <a:pt x="554990" y="311530"/>
                </a:lnTo>
                <a:lnTo>
                  <a:pt x="554990" y="304164"/>
                </a:lnTo>
                <a:lnTo>
                  <a:pt x="552830" y="302005"/>
                </a:lnTo>
                <a:close/>
              </a:path>
              <a:path w="600709" h="614044">
                <a:moveTo>
                  <a:pt x="9525" y="302005"/>
                </a:moveTo>
                <a:lnTo>
                  <a:pt x="4699" y="302005"/>
                </a:lnTo>
                <a:lnTo>
                  <a:pt x="9525" y="306704"/>
                </a:lnTo>
                <a:lnTo>
                  <a:pt x="9525" y="30200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Rectangle 110"/>
          <p:cNvSpPr/>
          <p:nvPr/>
        </p:nvSpPr>
        <p:spPr>
          <a:xfrm>
            <a:off x="755853" y="3375755"/>
            <a:ext cx="1317919" cy="44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ApnaKhata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1" y="0"/>
            <a:ext cx="7525766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45" dirty="0" smtClean="0"/>
              <a:t>RNSY</a:t>
            </a:r>
            <a:r>
              <a:rPr sz="6600" i="1" spc="-645" dirty="0" smtClean="0">
                <a:solidFill>
                  <a:srgbClr val="FF0000"/>
                </a:solidFill>
                <a:latin typeface="Trebuchet MS"/>
                <a:cs typeface="Trebuchet MS"/>
              </a:rPr>
              <a:t>NG</a:t>
            </a:r>
            <a:r>
              <a:rPr spc="-645" dirty="0"/>
              <a:t>,</a:t>
            </a:r>
            <a:r>
              <a:rPr spc="-480" dirty="0"/>
              <a:t> </a:t>
            </a:r>
            <a:r>
              <a:rPr spc="-145" dirty="0"/>
              <a:t>Workflow</a:t>
            </a:r>
            <a:endParaRPr sz="6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008" y="1986660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26" y="0"/>
                </a:moveTo>
                <a:lnTo>
                  <a:pt x="135778" y="5741"/>
                </a:lnTo>
                <a:lnTo>
                  <a:pt x="81281" y="21730"/>
                </a:lnTo>
                <a:lnTo>
                  <a:pt x="38305" y="46113"/>
                </a:lnTo>
                <a:lnTo>
                  <a:pt x="10121" y="77037"/>
                </a:lnTo>
                <a:lnTo>
                  <a:pt x="0" y="112649"/>
                </a:lnTo>
                <a:lnTo>
                  <a:pt x="10121" y="148260"/>
                </a:lnTo>
                <a:lnTo>
                  <a:pt x="38305" y="179184"/>
                </a:lnTo>
                <a:lnTo>
                  <a:pt x="81281" y="203567"/>
                </a:lnTo>
                <a:lnTo>
                  <a:pt x="135778" y="219556"/>
                </a:lnTo>
                <a:lnTo>
                  <a:pt x="198526" y="225298"/>
                </a:lnTo>
                <a:lnTo>
                  <a:pt x="261280" y="219556"/>
                </a:lnTo>
                <a:lnTo>
                  <a:pt x="315781" y="203567"/>
                </a:lnTo>
                <a:lnTo>
                  <a:pt x="358759" y="179184"/>
                </a:lnTo>
                <a:lnTo>
                  <a:pt x="386944" y="148260"/>
                </a:lnTo>
                <a:lnTo>
                  <a:pt x="397065" y="112649"/>
                </a:lnTo>
                <a:lnTo>
                  <a:pt x="386944" y="77037"/>
                </a:lnTo>
                <a:lnTo>
                  <a:pt x="358759" y="46113"/>
                </a:lnTo>
                <a:lnTo>
                  <a:pt x="315781" y="21730"/>
                </a:lnTo>
                <a:lnTo>
                  <a:pt x="261280" y="5741"/>
                </a:lnTo>
                <a:lnTo>
                  <a:pt x="19852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008" y="1986660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305" y="46113"/>
                </a:lnTo>
                <a:lnTo>
                  <a:pt x="81281" y="21730"/>
                </a:lnTo>
                <a:lnTo>
                  <a:pt x="135778" y="5741"/>
                </a:lnTo>
                <a:lnTo>
                  <a:pt x="198526" y="0"/>
                </a:lnTo>
                <a:lnTo>
                  <a:pt x="261280" y="5741"/>
                </a:lnTo>
                <a:lnTo>
                  <a:pt x="315781" y="21730"/>
                </a:lnTo>
                <a:lnTo>
                  <a:pt x="358759" y="46113"/>
                </a:lnTo>
                <a:lnTo>
                  <a:pt x="386944" y="77037"/>
                </a:lnTo>
                <a:lnTo>
                  <a:pt x="397065" y="112649"/>
                </a:lnTo>
                <a:lnTo>
                  <a:pt x="386944" y="148260"/>
                </a:lnTo>
                <a:lnTo>
                  <a:pt x="358759" y="179184"/>
                </a:lnTo>
                <a:lnTo>
                  <a:pt x="315781" y="203567"/>
                </a:lnTo>
                <a:lnTo>
                  <a:pt x="261280" y="219556"/>
                </a:lnTo>
                <a:lnTo>
                  <a:pt x="198526" y="225298"/>
                </a:lnTo>
                <a:lnTo>
                  <a:pt x="135778" y="219556"/>
                </a:lnTo>
                <a:lnTo>
                  <a:pt x="81281" y="203567"/>
                </a:lnTo>
                <a:lnTo>
                  <a:pt x="38305" y="179184"/>
                </a:lnTo>
                <a:lnTo>
                  <a:pt x="10121" y="148260"/>
                </a:lnTo>
                <a:lnTo>
                  <a:pt x="0" y="112649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842" y="1919732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0627" y="1847024"/>
            <a:ext cx="14356715" cy="337912"/>
          </a:xfrm>
          <a:prstGeom prst="rect">
            <a:avLst/>
          </a:prstGeom>
          <a:ln w="9525">
            <a:solidFill>
              <a:srgbClr val="24406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4"/>
              </a:spcBef>
            </a:pPr>
            <a:r>
              <a:rPr sz="2000" spc="-130" dirty="0">
                <a:latin typeface="Arial"/>
                <a:cs typeface="Arial"/>
              </a:rPr>
              <a:t>Farmers </a:t>
            </a:r>
            <a:r>
              <a:rPr sz="2000" spc="-85" dirty="0">
                <a:latin typeface="Arial"/>
                <a:cs typeface="Arial"/>
              </a:rPr>
              <a:t>registers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lang="en-US" sz="2000" spc="-65" dirty="0" err="1" smtClean="0">
                <a:latin typeface="Arial"/>
                <a:cs typeface="Arial"/>
              </a:rPr>
              <a:t>Apnakhata</a:t>
            </a:r>
            <a:r>
              <a:rPr sz="2000" spc="-7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50" y="2537332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39" y="0"/>
                </a:moveTo>
                <a:lnTo>
                  <a:pt x="135784" y="5741"/>
                </a:lnTo>
                <a:lnTo>
                  <a:pt x="81283" y="21730"/>
                </a:lnTo>
                <a:lnTo>
                  <a:pt x="38306" y="46113"/>
                </a:lnTo>
                <a:lnTo>
                  <a:pt x="10121" y="77037"/>
                </a:lnTo>
                <a:lnTo>
                  <a:pt x="0" y="112649"/>
                </a:lnTo>
                <a:lnTo>
                  <a:pt x="10121" y="148260"/>
                </a:lnTo>
                <a:lnTo>
                  <a:pt x="38306" y="179184"/>
                </a:lnTo>
                <a:lnTo>
                  <a:pt x="81283" y="203567"/>
                </a:lnTo>
                <a:lnTo>
                  <a:pt x="135784" y="219556"/>
                </a:lnTo>
                <a:lnTo>
                  <a:pt x="198539" y="225298"/>
                </a:lnTo>
                <a:lnTo>
                  <a:pt x="261287" y="219556"/>
                </a:lnTo>
                <a:lnTo>
                  <a:pt x="315784" y="203567"/>
                </a:lnTo>
                <a:lnTo>
                  <a:pt x="358760" y="179184"/>
                </a:lnTo>
                <a:lnTo>
                  <a:pt x="386944" y="148260"/>
                </a:lnTo>
                <a:lnTo>
                  <a:pt x="397065" y="112649"/>
                </a:lnTo>
                <a:lnTo>
                  <a:pt x="386944" y="77037"/>
                </a:lnTo>
                <a:lnTo>
                  <a:pt x="358760" y="46113"/>
                </a:lnTo>
                <a:lnTo>
                  <a:pt x="315784" y="21730"/>
                </a:lnTo>
                <a:lnTo>
                  <a:pt x="261287" y="5741"/>
                </a:lnTo>
                <a:lnTo>
                  <a:pt x="19853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50" y="2537332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306" y="46113"/>
                </a:lnTo>
                <a:lnTo>
                  <a:pt x="81283" y="21730"/>
                </a:lnTo>
                <a:lnTo>
                  <a:pt x="135784" y="5741"/>
                </a:lnTo>
                <a:lnTo>
                  <a:pt x="198539" y="0"/>
                </a:lnTo>
                <a:lnTo>
                  <a:pt x="261287" y="5741"/>
                </a:lnTo>
                <a:lnTo>
                  <a:pt x="315784" y="21730"/>
                </a:lnTo>
                <a:lnTo>
                  <a:pt x="358760" y="46113"/>
                </a:lnTo>
                <a:lnTo>
                  <a:pt x="386944" y="77037"/>
                </a:lnTo>
                <a:lnTo>
                  <a:pt x="397065" y="112649"/>
                </a:lnTo>
                <a:lnTo>
                  <a:pt x="386944" y="148260"/>
                </a:lnTo>
                <a:lnTo>
                  <a:pt x="358760" y="179184"/>
                </a:lnTo>
                <a:lnTo>
                  <a:pt x="315784" y="203567"/>
                </a:lnTo>
                <a:lnTo>
                  <a:pt x="261287" y="219556"/>
                </a:lnTo>
                <a:lnTo>
                  <a:pt x="198539" y="225298"/>
                </a:lnTo>
                <a:lnTo>
                  <a:pt x="135784" y="219556"/>
                </a:lnTo>
                <a:lnTo>
                  <a:pt x="81283" y="203567"/>
                </a:lnTo>
                <a:lnTo>
                  <a:pt x="38306" y="179184"/>
                </a:lnTo>
                <a:lnTo>
                  <a:pt x="10121" y="148260"/>
                </a:lnTo>
                <a:lnTo>
                  <a:pt x="0" y="11264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6821" y="2470531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6683" y="2397696"/>
            <a:ext cx="14356715" cy="337913"/>
          </a:xfrm>
          <a:prstGeom prst="rect">
            <a:avLst/>
          </a:prstGeom>
          <a:ln w="9525">
            <a:solidFill>
              <a:srgbClr val="24406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lang="en-US" sz="2000" spc="-80" dirty="0" err="1" smtClean="0">
                <a:latin typeface="Arial"/>
                <a:cs typeface="Arial"/>
              </a:rPr>
              <a:t>Apnakhata</a:t>
            </a:r>
            <a:r>
              <a:rPr sz="2000" spc="-80" dirty="0" smtClean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completes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registration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681" y="3106039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26" y="0"/>
                </a:moveTo>
                <a:lnTo>
                  <a:pt x="135778" y="5741"/>
                </a:lnTo>
                <a:lnTo>
                  <a:pt x="81281" y="21730"/>
                </a:lnTo>
                <a:lnTo>
                  <a:pt x="38305" y="46113"/>
                </a:lnTo>
                <a:lnTo>
                  <a:pt x="10121" y="77037"/>
                </a:lnTo>
                <a:lnTo>
                  <a:pt x="0" y="112649"/>
                </a:lnTo>
                <a:lnTo>
                  <a:pt x="10121" y="148260"/>
                </a:lnTo>
                <a:lnTo>
                  <a:pt x="38305" y="179184"/>
                </a:lnTo>
                <a:lnTo>
                  <a:pt x="81281" y="203567"/>
                </a:lnTo>
                <a:lnTo>
                  <a:pt x="135778" y="219556"/>
                </a:lnTo>
                <a:lnTo>
                  <a:pt x="198526" y="225297"/>
                </a:lnTo>
                <a:lnTo>
                  <a:pt x="261280" y="219556"/>
                </a:lnTo>
                <a:lnTo>
                  <a:pt x="315781" y="203567"/>
                </a:lnTo>
                <a:lnTo>
                  <a:pt x="358759" y="179184"/>
                </a:lnTo>
                <a:lnTo>
                  <a:pt x="386944" y="148260"/>
                </a:lnTo>
                <a:lnTo>
                  <a:pt x="397065" y="112649"/>
                </a:lnTo>
                <a:lnTo>
                  <a:pt x="386944" y="77037"/>
                </a:lnTo>
                <a:lnTo>
                  <a:pt x="358759" y="46113"/>
                </a:lnTo>
                <a:lnTo>
                  <a:pt x="315781" y="21730"/>
                </a:lnTo>
                <a:lnTo>
                  <a:pt x="261280" y="5741"/>
                </a:lnTo>
                <a:lnTo>
                  <a:pt x="19852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681" y="3106039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305" y="46113"/>
                </a:lnTo>
                <a:lnTo>
                  <a:pt x="81281" y="21730"/>
                </a:lnTo>
                <a:lnTo>
                  <a:pt x="135778" y="5741"/>
                </a:lnTo>
                <a:lnTo>
                  <a:pt x="198526" y="0"/>
                </a:lnTo>
                <a:lnTo>
                  <a:pt x="261280" y="5741"/>
                </a:lnTo>
                <a:lnTo>
                  <a:pt x="315781" y="21730"/>
                </a:lnTo>
                <a:lnTo>
                  <a:pt x="358759" y="46113"/>
                </a:lnTo>
                <a:lnTo>
                  <a:pt x="386944" y="77037"/>
                </a:lnTo>
                <a:lnTo>
                  <a:pt x="397065" y="112649"/>
                </a:lnTo>
                <a:lnTo>
                  <a:pt x="386944" y="148260"/>
                </a:lnTo>
                <a:lnTo>
                  <a:pt x="358759" y="179184"/>
                </a:lnTo>
                <a:lnTo>
                  <a:pt x="315781" y="203567"/>
                </a:lnTo>
                <a:lnTo>
                  <a:pt x="261280" y="219556"/>
                </a:lnTo>
                <a:lnTo>
                  <a:pt x="198526" y="225297"/>
                </a:lnTo>
                <a:lnTo>
                  <a:pt x="135778" y="219556"/>
                </a:lnTo>
                <a:lnTo>
                  <a:pt x="81281" y="203567"/>
                </a:lnTo>
                <a:lnTo>
                  <a:pt x="38305" y="179184"/>
                </a:lnTo>
                <a:lnTo>
                  <a:pt x="10121" y="148260"/>
                </a:lnTo>
                <a:lnTo>
                  <a:pt x="0" y="112649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2249" y="3039236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2301" y="2966427"/>
            <a:ext cx="14356715" cy="1016000"/>
          </a:xfrm>
          <a:prstGeom prst="rect">
            <a:avLst/>
          </a:prstGeom>
          <a:ln w="9525">
            <a:solidFill>
              <a:srgbClr val="24406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 marR="3911600">
              <a:lnSpc>
                <a:spcPct val="100000"/>
              </a:lnSpc>
              <a:spcBef>
                <a:spcPts val="235"/>
              </a:spcBef>
            </a:pPr>
            <a:r>
              <a:rPr sz="2000" spc="-130" dirty="0">
                <a:latin typeface="Arial"/>
                <a:cs typeface="Arial"/>
              </a:rPr>
              <a:t>Farmers </a:t>
            </a:r>
            <a:r>
              <a:rPr sz="2000" spc="-140" dirty="0">
                <a:latin typeface="Arial"/>
                <a:cs typeface="Arial"/>
              </a:rPr>
              <a:t>Land </a:t>
            </a:r>
            <a:r>
              <a:rPr sz="2000" spc="-85" dirty="0">
                <a:latin typeface="Arial"/>
                <a:cs typeface="Arial"/>
              </a:rPr>
              <a:t>owners </a:t>
            </a:r>
            <a:r>
              <a:rPr sz="2000" spc="-40" dirty="0">
                <a:latin typeface="Arial"/>
                <a:cs typeface="Arial"/>
              </a:rPr>
              <a:t>certificate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survey </a:t>
            </a:r>
            <a:r>
              <a:rPr sz="2000" spc="-60" dirty="0">
                <a:latin typeface="Arial"/>
                <a:cs typeface="Arial"/>
              </a:rPr>
              <a:t>number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140" dirty="0">
                <a:latin typeface="Arial"/>
                <a:cs typeface="Arial"/>
              </a:rPr>
              <a:t>Land </a:t>
            </a:r>
            <a:r>
              <a:rPr sz="2000" spc="-145" dirty="0">
                <a:latin typeface="Arial"/>
                <a:cs typeface="Arial"/>
              </a:rPr>
              <a:t>Records </a:t>
            </a:r>
            <a:r>
              <a:rPr sz="2000" spc="-60" dirty="0">
                <a:latin typeface="Arial"/>
                <a:cs typeface="Arial"/>
              </a:rPr>
              <a:t>departments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5" dirty="0">
                <a:latin typeface="Arial"/>
                <a:cs typeface="Arial"/>
              </a:rPr>
              <a:t>obtained  </a:t>
            </a:r>
            <a:r>
              <a:rPr sz="2000" spc="-130" dirty="0">
                <a:latin typeface="Arial"/>
                <a:cs typeface="Arial"/>
              </a:rPr>
              <a:t>Farmers </a:t>
            </a:r>
            <a:r>
              <a:rPr sz="2000" spc="-60" dirty="0">
                <a:latin typeface="Arial"/>
                <a:cs typeface="Arial"/>
              </a:rPr>
              <a:t>provide </a:t>
            </a:r>
            <a:r>
              <a:rPr sz="2000" spc="-45" dirty="0">
                <a:latin typeface="Arial"/>
                <a:cs typeface="Arial"/>
              </a:rPr>
              <a:t>additional </a:t>
            </a:r>
            <a:r>
              <a:rPr sz="2000" spc="-30" dirty="0">
                <a:latin typeface="Arial"/>
                <a:cs typeface="Arial"/>
              </a:rPr>
              <a:t>information </a:t>
            </a:r>
            <a:r>
              <a:rPr sz="2000" spc="-65" dirty="0">
                <a:latin typeface="Arial"/>
                <a:cs typeface="Arial"/>
              </a:rPr>
              <a:t>like </a:t>
            </a:r>
            <a:r>
              <a:rPr sz="2000" spc="-114" dirty="0">
                <a:latin typeface="Arial"/>
                <a:cs typeface="Arial"/>
              </a:rPr>
              <a:t>Aadhar, </a:t>
            </a:r>
            <a:r>
              <a:rPr sz="2000" spc="-60" dirty="0">
                <a:latin typeface="Arial"/>
                <a:cs typeface="Arial"/>
              </a:rPr>
              <a:t>Bio-metric, </a:t>
            </a:r>
            <a:r>
              <a:rPr sz="2000" spc="-120" dirty="0">
                <a:latin typeface="Arial"/>
                <a:cs typeface="Arial"/>
              </a:rPr>
              <a:t>Bank, </a:t>
            </a:r>
            <a:r>
              <a:rPr sz="2000" spc="-340" dirty="0">
                <a:latin typeface="Arial"/>
                <a:cs typeface="Arial"/>
              </a:rPr>
              <a:t>GPS </a:t>
            </a:r>
            <a:r>
              <a:rPr sz="2000" spc="-75" dirty="0">
                <a:latin typeface="Arial"/>
                <a:cs typeface="Arial"/>
              </a:rPr>
              <a:t>coordinates </a:t>
            </a:r>
            <a:r>
              <a:rPr sz="2000" spc="-5" dirty="0">
                <a:latin typeface="Arial"/>
                <a:cs typeface="Arial"/>
              </a:rPr>
              <a:t>for their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land.  </a:t>
            </a:r>
            <a:r>
              <a:rPr sz="2000" spc="-120" dirty="0">
                <a:latin typeface="Arial"/>
                <a:cs typeface="Arial"/>
              </a:rPr>
              <a:t>Stores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decentralized </a:t>
            </a:r>
            <a:r>
              <a:rPr sz="2000" spc="-45" dirty="0">
                <a:latin typeface="Arial"/>
                <a:cs typeface="Arial"/>
              </a:rPr>
              <a:t>real-time </a:t>
            </a:r>
            <a:r>
              <a:rPr sz="2000" spc="-60" dirty="0">
                <a:latin typeface="Arial"/>
                <a:cs typeface="Arial"/>
              </a:rPr>
              <a:t>collaborative </a:t>
            </a:r>
            <a:r>
              <a:rPr sz="2000" spc="-65" dirty="0">
                <a:latin typeface="Arial"/>
                <a:cs typeface="Arial"/>
              </a:rPr>
              <a:t>land </a:t>
            </a:r>
            <a:r>
              <a:rPr sz="2000" spc="-70" dirty="0">
                <a:latin typeface="Arial"/>
                <a:cs typeface="Arial"/>
              </a:rPr>
              <a:t>record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5307" y="4337939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26" y="0"/>
                </a:moveTo>
                <a:lnTo>
                  <a:pt x="135778" y="5754"/>
                </a:lnTo>
                <a:lnTo>
                  <a:pt x="81281" y="21774"/>
                </a:lnTo>
                <a:lnTo>
                  <a:pt x="38305" y="46195"/>
                </a:lnTo>
                <a:lnTo>
                  <a:pt x="10121" y="77150"/>
                </a:lnTo>
                <a:lnTo>
                  <a:pt x="0" y="112775"/>
                </a:lnTo>
                <a:lnTo>
                  <a:pt x="10121" y="148339"/>
                </a:lnTo>
                <a:lnTo>
                  <a:pt x="38305" y="179256"/>
                </a:lnTo>
                <a:lnTo>
                  <a:pt x="81281" y="203658"/>
                </a:lnTo>
                <a:lnTo>
                  <a:pt x="135778" y="219671"/>
                </a:lnTo>
                <a:lnTo>
                  <a:pt x="198526" y="225425"/>
                </a:lnTo>
                <a:lnTo>
                  <a:pt x="261280" y="219671"/>
                </a:lnTo>
                <a:lnTo>
                  <a:pt x="315781" y="203658"/>
                </a:lnTo>
                <a:lnTo>
                  <a:pt x="358759" y="179256"/>
                </a:lnTo>
                <a:lnTo>
                  <a:pt x="386944" y="148339"/>
                </a:lnTo>
                <a:lnTo>
                  <a:pt x="397065" y="112775"/>
                </a:lnTo>
                <a:lnTo>
                  <a:pt x="386944" y="77150"/>
                </a:lnTo>
                <a:lnTo>
                  <a:pt x="358759" y="46195"/>
                </a:lnTo>
                <a:lnTo>
                  <a:pt x="315781" y="21774"/>
                </a:lnTo>
                <a:lnTo>
                  <a:pt x="261280" y="5754"/>
                </a:lnTo>
                <a:lnTo>
                  <a:pt x="19852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307" y="4337939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775"/>
                </a:moveTo>
                <a:lnTo>
                  <a:pt x="38305" y="46195"/>
                </a:lnTo>
                <a:lnTo>
                  <a:pt x="81281" y="21774"/>
                </a:lnTo>
                <a:lnTo>
                  <a:pt x="135778" y="5754"/>
                </a:lnTo>
                <a:lnTo>
                  <a:pt x="198526" y="0"/>
                </a:lnTo>
                <a:lnTo>
                  <a:pt x="261280" y="5754"/>
                </a:lnTo>
                <a:lnTo>
                  <a:pt x="315781" y="21774"/>
                </a:lnTo>
                <a:lnTo>
                  <a:pt x="358759" y="46195"/>
                </a:lnTo>
                <a:lnTo>
                  <a:pt x="386944" y="77150"/>
                </a:lnTo>
                <a:lnTo>
                  <a:pt x="397065" y="112775"/>
                </a:lnTo>
                <a:lnTo>
                  <a:pt x="386944" y="148339"/>
                </a:lnTo>
                <a:lnTo>
                  <a:pt x="358759" y="179256"/>
                </a:lnTo>
                <a:lnTo>
                  <a:pt x="315781" y="203658"/>
                </a:lnTo>
                <a:lnTo>
                  <a:pt x="261280" y="219671"/>
                </a:lnTo>
                <a:lnTo>
                  <a:pt x="198526" y="225425"/>
                </a:lnTo>
                <a:lnTo>
                  <a:pt x="135778" y="219671"/>
                </a:lnTo>
                <a:lnTo>
                  <a:pt x="81281" y="203658"/>
                </a:lnTo>
                <a:lnTo>
                  <a:pt x="38305" y="179256"/>
                </a:lnTo>
                <a:lnTo>
                  <a:pt x="10121" y="148339"/>
                </a:lnTo>
                <a:lnTo>
                  <a:pt x="0" y="112775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0913" y="4271263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0927" y="4198378"/>
            <a:ext cx="14356715" cy="708025"/>
          </a:xfrm>
          <a:prstGeom prst="rect">
            <a:avLst/>
          </a:prstGeom>
          <a:ln w="9525">
            <a:solidFill>
              <a:srgbClr val="24406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spc="-70" dirty="0">
                <a:latin typeface="Arial"/>
                <a:cs typeface="Arial"/>
              </a:rPr>
              <a:t>Dept. </a:t>
            </a:r>
            <a:r>
              <a:rPr sz="2000" spc="-65" dirty="0">
                <a:latin typeface="Arial"/>
                <a:cs typeface="Arial"/>
              </a:rPr>
              <a:t>authorized </a:t>
            </a:r>
            <a:r>
              <a:rPr sz="2000" spc="-95" dirty="0">
                <a:latin typeface="Arial"/>
                <a:cs typeface="Arial"/>
              </a:rPr>
              <a:t>Nurseries </a:t>
            </a:r>
            <a:r>
              <a:rPr sz="2000" spc="-65" dirty="0">
                <a:latin typeface="Arial"/>
                <a:cs typeface="Arial"/>
              </a:rPr>
              <a:t>verifies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documents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35" dirty="0">
                <a:latin typeface="Arial"/>
                <a:cs typeface="Arial"/>
              </a:rPr>
              <a:t>consensus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mechanism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spc="-95" dirty="0">
                <a:latin typeface="Arial"/>
                <a:cs typeface="Arial"/>
              </a:rPr>
              <a:t>Nurseries</a:t>
            </a:r>
            <a:r>
              <a:rPr sz="2000" spc="-85" dirty="0">
                <a:latin typeface="Arial"/>
                <a:cs typeface="Arial"/>
              </a:rPr>
              <a:t> supply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seedling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farmer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after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IoT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based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validation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i.e.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image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analytics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weight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based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analytics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131" y="5467603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26" y="0"/>
                </a:moveTo>
                <a:lnTo>
                  <a:pt x="135773" y="5741"/>
                </a:lnTo>
                <a:lnTo>
                  <a:pt x="81275" y="21730"/>
                </a:lnTo>
                <a:lnTo>
                  <a:pt x="38301" y="46113"/>
                </a:lnTo>
                <a:lnTo>
                  <a:pt x="10120" y="77037"/>
                </a:lnTo>
                <a:lnTo>
                  <a:pt x="0" y="112649"/>
                </a:lnTo>
                <a:lnTo>
                  <a:pt x="10120" y="148260"/>
                </a:lnTo>
                <a:lnTo>
                  <a:pt x="38301" y="179184"/>
                </a:lnTo>
                <a:lnTo>
                  <a:pt x="81275" y="203567"/>
                </a:lnTo>
                <a:lnTo>
                  <a:pt x="135773" y="219556"/>
                </a:lnTo>
                <a:lnTo>
                  <a:pt x="198526" y="225298"/>
                </a:lnTo>
                <a:lnTo>
                  <a:pt x="261280" y="219556"/>
                </a:lnTo>
                <a:lnTo>
                  <a:pt x="315781" y="203567"/>
                </a:lnTo>
                <a:lnTo>
                  <a:pt x="358759" y="179184"/>
                </a:lnTo>
                <a:lnTo>
                  <a:pt x="386944" y="148260"/>
                </a:lnTo>
                <a:lnTo>
                  <a:pt x="397065" y="112649"/>
                </a:lnTo>
                <a:lnTo>
                  <a:pt x="386944" y="77037"/>
                </a:lnTo>
                <a:lnTo>
                  <a:pt x="358759" y="46113"/>
                </a:lnTo>
                <a:lnTo>
                  <a:pt x="315781" y="21730"/>
                </a:lnTo>
                <a:lnTo>
                  <a:pt x="261280" y="5741"/>
                </a:lnTo>
                <a:lnTo>
                  <a:pt x="19852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131" y="5467603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301" y="46113"/>
                </a:lnTo>
                <a:lnTo>
                  <a:pt x="81275" y="21730"/>
                </a:lnTo>
                <a:lnTo>
                  <a:pt x="135773" y="5741"/>
                </a:lnTo>
                <a:lnTo>
                  <a:pt x="198526" y="0"/>
                </a:lnTo>
                <a:lnTo>
                  <a:pt x="261280" y="5741"/>
                </a:lnTo>
                <a:lnTo>
                  <a:pt x="315781" y="21730"/>
                </a:lnTo>
                <a:lnTo>
                  <a:pt x="358759" y="46113"/>
                </a:lnTo>
                <a:lnTo>
                  <a:pt x="386944" y="77037"/>
                </a:lnTo>
                <a:lnTo>
                  <a:pt x="397065" y="112649"/>
                </a:lnTo>
                <a:lnTo>
                  <a:pt x="386944" y="148260"/>
                </a:lnTo>
                <a:lnTo>
                  <a:pt x="358759" y="179184"/>
                </a:lnTo>
                <a:lnTo>
                  <a:pt x="315781" y="203567"/>
                </a:lnTo>
                <a:lnTo>
                  <a:pt x="261280" y="219556"/>
                </a:lnTo>
                <a:lnTo>
                  <a:pt x="198526" y="225298"/>
                </a:lnTo>
                <a:lnTo>
                  <a:pt x="135773" y="219556"/>
                </a:lnTo>
                <a:lnTo>
                  <a:pt x="81275" y="203567"/>
                </a:lnTo>
                <a:lnTo>
                  <a:pt x="38301" y="179184"/>
                </a:lnTo>
                <a:lnTo>
                  <a:pt x="10120" y="148260"/>
                </a:lnTo>
                <a:lnTo>
                  <a:pt x="0" y="112649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5965" y="5401182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5750" y="5155196"/>
            <a:ext cx="14356715" cy="708025"/>
          </a:xfrm>
          <a:prstGeom prst="rect">
            <a:avLst/>
          </a:prstGeom>
          <a:ln w="9525">
            <a:solidFill>
              <a:srgbClr val="24406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spc="-105" dirty="0">
                <a:latin typeface="Arial"/>
                <a:cs typeface="Arial"/>
              </a:rPr>
              <a:t>Forest </a:t>
            </a:r>
            <a:r>
              <a:rPr sz="2000" spc="-40" dirty="0">
                <a:latin typeface="Arial"/>
                <a:cs typeface="Arial"/>
              </a:rPr>
              <a:t>department </a:t>
            </a:r>
            <a:r>
              <a:rPr sz="2000" spc="-50" dirty="0">
                <a:latin typeface="Arial"/>
                <a:cs typeface="Arial"/>
              </a:rPr>
              <a:t>monitors </a:t>
            </a:r>
            <a:r>
              <a:rPr sz="2000" spc="-55" dirty="0">
                <a:latin typeface="Arial"/>
                <a:cs typeface="Arial"/>
              </a:rPr>
              <a:t>alerts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20" dirty="0">
                <a:latin typeface="Arial"/>
                <a:cs typeface="Arial"/>
              </a:rPr>
              <a:t>each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land.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spc="-105" dirty="0">
                <a:latin typeface="Arial"/>
                <a:cs typeface="Arial"/>
              </a:rPr>
              <a:t>Forest </a:t>
            </a:r>
            <a:r>
              <a:rPr sz="2000" spc="-40" dirty="0">
                <a:latin typeface="Arial"/>
                <a:cs typeface="Arial"/>
              </a:rPr>
              <a:t>department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performs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manual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inspection,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when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15" dirty="0">
                <a:latin typeface="Arial"/>
                <a:cs typeface="Arial"/>
              </a:rPr>
              <a:t>KPI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farmer,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farm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land</a:t>
            </a:r>
            <a:r>
              <a:rPr sz="2000" spc="-105" dirty="0">
                <a:latin typeface="Arial"/>
                <a:cs typeface="Arial"/>
              </a:rPr>
              <a:t> 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falling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below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benchmark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threshold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limits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3448" y="6377940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26" y="0"/>
                </a:moveTo>
                <a:lnTo>
                  <a:pt x="135778" y="5741"/>
                </a:lnTo>
                <a:lnTo>
                  <a:pt x="81281" y="21730"/>
                </a:lnTo>
                <a:lnTo>
                  <a:pt x="38305" y="46113"/>
                </a:lnTo>
                <a:lnTo>
                  <a:pt x="10121" y="77037"/>
                </a:lnTo>
                <a:lnTo>
                  <a:pt x="0" y="112649"/>
                </a:lnTo>
                <a:lnTo>
                  <a:pt x="10121" y="148260"/>
                </a:lnTo>
                <a:lnTo>
                  <a:pt x="38305" y="179184"/>
                </a:lnTo>
                <a:lnTo>
                  <a:pt x="81281" y="203567"/>
                </a:lnTo>
                <a:lnTo>
                  <a:pt x="135778" y="219556"/>
                </a:lnTo>
                <a:lnTo>
                  <a:pt x="198526" y="225298"/>
                </a:lnTo>
                <a:lnTo>
                  <a:pt x="261280" y="219556"/>
                </a:lnTo>
                <a:lnTo>
                  <a:pt x="315781" y="203567"/>
                </a:lnTo>
                <a:lnTo>
                  <a:pt x="358759" y="179184"/>
                </a:lnTo>
                <a:lnTo>
                  <a:pt x="386944" y="148260"/>
                </a:lnTo>
                <a:lnTo>
                  <a:pt x="397065" y="112649"/>
                </a:lnTo>
                <a:lnTo>
                  <a:pt x="386944" y="77037"/>
                </a:lnTo>
                <a:lnTo>
                  <a:pt x="358759" y="46113"/>
                </a:lnTo>
                <a:lnTo>
                  <a:pt x="315781" y="21730"/>
                </a:lnTo>
                <a:lnTo>
                  <a:pt x="261280" y="5741"/>
                </a:lnTo>
                <a:lnTo>
                  <a:pt x="19852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3448" y="6377940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9"/>
                </a:moveTo>
                <a:lnTo>
                  <a:pt x="38305" y="46113"/>
                </a:lnTo>
                <a:lnTo>
                  <a:pt x="81281" y="21730"/>
                </a:lnTo>
                <a:lnTo>
                  <a:pt x="135778" y="5741"/>
                </a:lnTo>
                <a:lnTo>
                  <a:pt x="198526" y="0"/>
                </a:lnTo>
                <a:lnTo>
                  <a:pt x="261280" y="5741"/>
                </a:lnTo>
                <a:lnTo>
                  <a:pt x="315781" y="21730"/>
                </a:lnTo>
                <a:lnTo>
                  <a:pt x="358759" y="46113"/>
                </a:lnTo>
                <a:lnTo>
                  <a:pt x="386944" y="77037"/>
                </a:lnTo>
                <a:lnTo>
                  <a:pt x="397065" y="112649"/>
                </a:lnTo>
                <a:lnTo>
                  <a:pt x="386944" y="148260"/>
                </a:lnTo>
                <a:lnTo>
                  <a:pt x="358759" y="179184"/>
                </a:lnTo>
                <a:lnTo>
                  <a:pt x="315781" y="203567"/>
                </a:lnTo>
                <a:lnTo>
                  <a:pt x="261280" y="219556"/>
                </a:lnTo>
                <a:lnTo>
                  <a:pt x="198526" y="225298"/>
                </a:lnTo>
                <a:lnTo>
                  <a:pt x="135778" y="219556"/>
                </a:lnTo>
                <a:lnTo>
                  <a:pt x="81281" y="203567"/>
                </a:lnTo>
                <a:lnTo>
                  <a:pt x="38305" y="179184"/>
                </a:lnTo>
                <a:lnTo>
                  <a:pt x="10121" y="148260"/>
                </a:lnTo>
                <a:lnTo>
                  <a:pt x="0" y="11264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9143" y="6311645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8757" y="7248017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198526" y="0"/>
                </a:moveTo>
                <a:lnTo>
                  <a:pt x="135778" y="5741"/>
                </a:lnTo>
                <a:lnTo>
                  <a:pt x="81281" y="21730"/>
                </a:lnTo>
                <a:lnTo>
                  <a:pt x="38305" y="46113"/>
                </a:lnTo>
                <a:lnTo>
                  <a:pt x="10121" y="77037"/>
                </a:lnTo>
                <a:lnTo>
                  <a:pt x="0" y="112648"/>
                </a:lnTo>
                <a:lnTo>
                  <a:pt x="10121" y="148260"/>
                </a:lnTo>
                <a:lnTo>
                  <a:pt x="38305" y="179184"/>
                </a:lnTo>
                <a:lnTo>
                  <a:pt x="81281" y="203567"/>
                </a:lnTo>
                <a:lnTo>
                  <a:pt x="135778" y="219556"/>
                </a:lnTo>
                <a:lnTo>
                  <a:pt x="198526" y="225297"/>
                </a:lnTo>
                <a:lnTo>
                  <a:pt x="261280" y="219556"/>
                </a:lnTo>
                <a:lnTo>
                  <a:pt x="315781" y="203567"/>
                </a:lnTo>
                <a:lnTo>
                  <a:pt x="358759" y="179184"/>
                </a:lnTo>
                <a:lnTo>
                  <a:pt x="386944" y="148260"/>
                </a:lnTo>
                <a:lnTo>
                  <a:pt x="397065" y="112648"/>
                </a:lnTo>
                <a:lnTo>
                  <a:pt x="386944" y="77037"/>
                </a:lnTo>
                <a:lnTo>
                  <a:pt x="358759" y="46113"/>
                </a:lnTo>
                <a:lnTo>
                  <a:pt x="315781" y="21730"/>
                </a:lnTo>
                <a:lnTo>
                  <a:pt x="261280" y="5741"/>
                </a:lnTo>
                <a:lnTo>
                  <a:pt x="19852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757" y="7248017"/>
            <a:ext cx="397510" cy="225425"/>
          </a:xfrm>
          <a:custGeom>
            <a:avLst/>
            <a:gdLst/>
            <a:ahLst/>
            <a:cxnLst/>
            <a:rect l="l" t="t" r="r" b="b"/>
            <a:pathLst>
              <a:path w="397509" h="225425">
                <a:moveTo>
                  <a:pt x="0" y="112648"/>
                </a:moveTo>
                <a:lnTo>
                  <a:pt x="38305" y="46113"/>
                </a:lnTo>
                <a:lnTo>
                  <a:pt x="81281" y="21730"/>
                </a:lnTo>
                <a:lnTo>
                  <a:pt x="135778" y="5741"/>
                </a:lnTo>
                <a:lnTo>
                  <a:pt x="198526" y="0"/>
                </a:lnTo>
                <a:lnTo>
                  <a:pt x="261280" y="5741"/>
                </a:lnTo>
                <a:lnTo>
                  <a:pt x="315781" y="21730"/>
                </a:lnTo>
                <a:lnTo>
                  <a:pt x="358759" y="46113"/>
                </a:lnTo>
                <a:lnTo>
                  <a:pt x="386944" y="77037"/>
                </a:lnTo>
                <a:lnTo>
                  <a:pt x="397065" y="112648"/>
                </a:lnTo>
                <a:lnTo>
                  <a:pt x="386944" y="148260"/>
                </a:lnTo>
                <a:lnTo>
                  <a:pt x="358759" y="179184"/>
                </a:lnTo>
                <a:lnTo>
                  <a:pt x="315781" y="203567"/>
                </a:lnTo>
                <a:lnTo>
                  <a:pt x="261280" y="219556"/>
                </a:lnTo>
                <a:lnTo>
                  <a:pt x="198526" y="225297"/>
                </a:lnTo>
                <a:lnTo>
                  <a:pt x="135778" y="219556"/>
                </a:lnTo>
                <a:lnTo>
                  <a:pt x="81281" y="203567"/>
                </a:lnTo>
                <a:lnTo>
                  <a:pt x="38305" y="179184"/>
                </a:lnTo>
                <a:lnTo>
                  <a:pt x="10121" y="148260"/>
                </a:lnTo>
                <a:lnTo>
                  <a:pt x="0" y="112648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4324" y="7181850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5750" y="6100330"/>
            <a:ext cx="14356715" cy="708025"/>
          </a:xfrm>
          <a:prstGeom prst="rect">
            <a:avLst/>
          </a:prstGeom>
          <a:ln w="9525">
            <a:solidFill>
              <a:srgbClr val="24406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 marR="8068309">
              <a:lnSpc>
                <a:spcPct val="100000"/>
              </a:lnSpc>
              <a:spcBef>
                <a:spcPts val="235"/>
              </a:spcBef>
            </a:pPr>
            <a:r>
              <a:rPr sz="2000" spc="-55" dirty="0">
                <a:latin typeface="Arial"/>
                <a:cs typeface="Arial"/>
              </a:rPr>
              <a:t>Amount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95" dirty="0">
                <a:latin typeface="Arial"/>
                <a:cs typeface="Arial"/>
              </a:rPr>
              <a:t>subsidiaries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00" dirty="0">
                <a:latin typeface="Arial"/>
                <a:cs typeface="Arial"/>
              </a:rPr>
              <a:t>dispersed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05" dirty="0">
                <a:latin typeface="Arial"/>
                <a:cs typeface="Arial"/>
              </a:rPr>
              <a:t>Farmer’s </a:t>
            </a:r>
            <a:r>
              <a:rPr sz="2000" spc="-35" dirty="0">
                <a:latin typeface="Arial"/>
                <a:cs typeface="Arial"/>
              </a:rPr>
              <a:t>wallet  </a:t>
            </a:r>
            <a:r>
              <a:rPr sz="2000" spc="-55" dirty="0">
                <a:latin typeface="Arial"/>
                <a:cs typeface="Arial"/>
              </a:rPr>
              <a:t>Amount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95" dirty="0">
                <a:latin typeface="Arial"/>
                <a:cs typeface="Arial"/>
              </a:rPr>
              <a:t>service </a:t>
            </a:r>
            <a:r>
              <a:rPr sz="2000" spc="-125" dirty="0">
                <a:latin typeface="Arial"/>
                <a:cs typeface="Arial"/>
              </a:rPr>
              <a:t>charges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100" dirty="0">
                <a:latin typeface="Arial"/>
                <a:cs typeface="Arial"/>
              </a:rPr>
              <a:t>dispersed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95" dirty="0">
                <a:latin typeface="Arial"/>
                <a:cs typeface="Arial"/>
              </a:rPr>
              <a:t>Nurseries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wallet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8786" y="7128700"/>
            <a:ext cx="14356715" cy="337913"/>
          </a:xfrm>
          <a:prstGeom prst="rect">
            <a:avLst/>
          </a:prstGeom>
          <a:ln w="9525">
            <a:solidFill>
              <a:srgbClr val="24406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crypto-currency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00" dirty="0">
                <a:latin typeface="Arial"/>
                <a:cs typeface="Arial"/>
              </a:rPr>
              <a:t>dispersed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wallets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lang="en-US" sz="2000" spc="-290" dirty="0">
                <a:latin typeface="Arial"/>
                <a:cs typeface="Arial"/>
              </a:rPr>
              <a:t> </a:t>
            </a:r>
            <a:r>
              <a:rPr lang="en-US" sz="2000" spc="-290" dirty="0" err="1" smtClean="0">
                <a:latin typeface="Arial"/>
                <a:cs typeface="Arial"/>
              </a:rPr>
              <a:t>RNSY</a:t>
            </a:r>
            <a:r>
              <a:rPr sz="2000" spc="-165" dirty="0" err="1" smtClean="0">
                <a:latin typeface="Arial"/>
                <a:cs typeface="Arial"/>
              </a:rPr>
              <a:t>Token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6386" y="0"/>
            <a:ext cx="955103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Our </a:t>
            </a:r>
            <a:r>
              <a:rPr spc="-550" dirty="0"/>
              <a:t>Process</a:t>
            </a:r>
            <a:r>
              <a:rPr spc="-425" dirty="0"/>
              <a:t> </a:t>
            </a:r>
            <a:r>
              <a:rPr spc="-120" dirty="0"/>
              <a:t>Differentiator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6288" y="1895983"/>
            <a:ext cx="16348075" cy="7830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indent="-4597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spc="-200" dirty="0">
                <a:latin typeface="Trebuchet MS"/>
                <a:cs typeface="Trebuchet MS"/>
              </a:rPr>
              <a:t>Locality</a:t>
            </a:r>
            <a:r>
              <a:rPr sz="3200" b="1" spc="-275" dirty="0">
                <a:latin typeface="Trebuchet MS"/>
                <a:cs typeface="Trebuchet MS"/>
              </a:rPr>
              <a:t> </a:t>
            </a:r>
            <a:r>
              <a:rPr sz="3200" b="1" spc="-155" dirty="0">
                <a:latin typeface="Trebuchet MS"/>
                <a:cs typeface="Trebuchet MS"/>
              </a:rPr>
              <a:t>Sensing</a:t>
            </a:r>
            <a:r>
              <a:rPr sz="3200" b="1" spc="-265" dirty="0">
                <a:latin typeface="Trebuchet MS"/>
                <a:cs typeface="Trebuchet MS"/>
              </a:rPr>
              <a:t> </a:t>
            </a:r>
            <a:r>
              <a:rPr sz="3200" b="1" spc="-145" dirty="0">
                <a:latin typeface="Trebuchet MS"/>
                <a:cs typeface="Trebuchet MS"/>
              </a:rPr>
              <a:t>Hashing</a:t>
            </a:r>
            <a:r>
              <a:rPr sz="3200" b="1" spc="-26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proactively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verifies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land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records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collision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72440" marR="2274570" indent="-45974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50" dirty="0">
                <a:latin typeface="Arial"/>
                <a:cs typeface="Arial"/>
              </a:rPr>
              <a:t>Track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60" dirty="0">
                <a:latin typeface="Arial"/>
                <a:cs typeface="Arial"/>
              </a:rPr>
              <a:t>Trace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70" dirty="0">
                <a:latin typeface="Arial"/>
                <a:cs typeface="Arial"/>
              </a:rPr>
              <a:t>all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80" dirty="0">
                <a:latin typeface="Arial"/>
                <a:cs typeface="Arial"/>
              </a:rPr>
              <a:t>off-chain,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20" dirty="0">
                <a:latin typeface="Arial"/>
                <a:cs typeface="Arial"/>
              </a:rPr>
              <a:t>on-chain </a:t>
            </a:r>
            <a:r>
              <a:rPr sz="3200" spc="-135" dirty="0">
                <a:latin typeface="Arial"/>
                <a:cs typeface="Arial"/>
              </a:rPr>
              <a:t>models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b="1" spc="-150" dirty="0">
                <a:latin typeface="Trebuchet MS"/>
                <a:cs typeface="Trebuchet MS"/>
              </a:rPr>
              <a:t>supporting  </a:t>
            </a:r>
            <a:r>
              <a:rPr sz="3200" b="1" spc="-170" dirty="0">
                <a:latin typeface="Trebuchet MS"/>
                <a:cs typeface="Trebuchet MS"/>
              </a:rPr>
              <a:t>brownfield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17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72440" indent="-45974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spc="-185" dirty="0">
                <a:latin typeface="Trebuchet MS"/>
                <a:cs typeface="Trebuchet MS"/>
              </a:rPr>
              <a:t>Eliminate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185" dirty="0">
                <a:latin typeface="Trebuchet MS"/>
                <a:cs typeface="Trebuchet MS"/>
              </a:rPr>
              <a:t>nearly</a:t>
            </a:r>
            <a:r>
              <a:rPr sz="3200" b="1" spc="-254" dirty="0">
                <a:latin typeface="Trebuchet MS"/>
                <a:cs typeface="Trebuchet MS"/>
              </a:rPr>
              <a:t> </a:t>
            </a:r>
            <a:r>
              <a:rPr sz="3200" b="1" spc="-155" dirty="0">
                <a:latin typeface="Trebuchet MS"/>
                <a:cs typeface="Trebuchet MS"/>
              </a:rPr>
              <a:t>100%</a:t>
            </a:r>
            <a:r>
              <a:rPr sz="3200" b="1" spc="-235" dirty="0">
                <a:latin typeface="Trebuchet MS"/>
                <a:cs typeface="Trebuchet MS"/>
              </a:rPr>
              <a:t> </a:t>
            </a:r>
            <a:r>
              <a:rPr sz="3200" b="1" spc="-130" dirty="0">
                <a:latin typeface="Trebuchet MS"/>
                <a:cs typeface="Trebuchet MS"/>
              </a:rPr>
              <a:t>of</a:t>
            </a:r>
            <a:r>
              <a:rPr sz="3200" b="1" spc="-235" dirty="0">
                <a:latin typeface="Trebuchet MS"/>
                <a:cs typeface="Trebuchet MS"/>
              </a:rPr>
              <a:t> </a:t>
            </a:r>
            <a:r>
              <a:rPr sz="3200" b="1" spc="-160" dirty="0">
                <a:latin typeface="Trebuchet MS"/>
                <a:cs typeface="Trebuchet MS"/>
              </a:rPr>
              <a:t>human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185" dirty="0">
                <a:latin typeface="Trebuchet MS"/>
                <a:cs typeface="Trebuchet MS"/>
              </a:rPr>
              <a:t>intervention</a:t>
            </a:r>
            <a:r>
              <a:rPr sz="3200" b="1" spc="-275" dirty="0">
                <a:latin typeface="Trebuchet MS"/>
                <a:cs typeface="Trebuchet MS"/>
              </a:rPr>
              <a:t> </a:t>
            </a:r>
            <a:r>
              <a:rPr sz="3200" b="1" spc="-140" dirty="0">
                <a:latin typeface="Trebuchet MS"/>
                <a:cs typeface="Trebuchet MS"/>
              </a:rPr>
              <a:t>using</a:t>
            </a:r>
            <a:r>
              <a:rPr sz="3200" b="1" spc="-285" dirty="0">
                <a:latin typeface="Trebuchet MS"/>
                <a:cs typeface="Trebuchet MS"/>
              </a:rPr>
              <a:t> </a:t>
            </a:r>
            <a:r>
              <a:rPr sz="3200" b="1" spc="-290" dirty="0">
                <a:latin typeface="Trebuchet MS"/>
                <a:cs typeface="Trebuchet MS"/>
              </a:rPr>
              <a:t>IoT,</a:t>
            </a:r>
            <a:r>
              <a:rPr sz="3200" b="1" spc="-235" dirty="0">
                <a:latin typeface="Trebuchet MS"/>
                <a:cs typeface="Trebuchet MS"/>
              </a:rPr>
              <a:t> </a:t>
            </a:r>
            <a:r>
              <a:rPr sz="3200" b="1" spc="-190" dirty="0">
                <a:latin typeface="Trebuchet MS"/>
                <a:cs typeface="Trebuchet MS"/>
              </a:rPr>
              <a:t>Blockchain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145" dirty="0">
                <a:latin typeface="Trebuchet MS"/>
                <a:cs typeface="Trebuchet MS"/>
              </a:rPr>
              <a:t>and</a:t>
            </a:r>
            <a:r>
              <a:rPr sz="3200" b="1" spc="-265" dirty="0">
                <a:latin typeface="Trebuchet MS"/>
                <a:cs typeface="Trebuchet MS"/>
              </a:rPr>
              <a:t> </a:t>
            </a:r>
            <a:r>
              <a:rPr sz="3200" b="1" spc="-130" dirty="0">
                <a:latin typeface="Trebuchet MS"/>
                <a:cs typeface="Trebuchet MS"/>
              </a:rPr>
              <a:t>Data</a:t>
            </a:r>
            <a:r>
              <a:rPr sz="3200" b="1" spc="-260" dirty="0">
                <a:latin typeface="Trebuchet MS"/>
                <a:cs typeface="Trebuchet MS"/>
              </a:rPr>
              <a:t> </a:t>
            </a:r>
            <a:r>
              <a:rPr sz="3200" b="1" spc="-215" dirty="0">
                <a:latin typeface="Trebuchet MS"/>
                <a:cs typeface="Trebuchet MS"/>
              </a:rPr>
              <a:t>science</a:t>
            </a:r>
            <a:r>
              <a:rPr sz="3200" b="1" spc="-260" dirty="0">
                <a:latin typeface="Trebuchet MS"/>
                <a:cs typeface="Trebuchet MS"/>
              </a:rPr>
              <a:t> </a:t>
            </a:r>
            <a:r>
              <a:rPr sz="3200" b="1" spc="-155" dirty="0">
                <a:latin typeface="Trebuchet MS"/>
                <a:cs typeface="Trebuchet MS"/>
              </a:rPr>
              <a:t>platforms</a:t>
            </a:r>
            <a:endParaRPr sz="3200">
              <a:latin typeface="Trebuchet MS"/>
              <a:cs typeface="Trebuchet MS"/>
            </a:endParaRPr>
          </a:p>
          <a:p>
            <a:pPr marL="472440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60" dirty="0">
                <a:latin typeface="Arial"/>
                <a:cs typeface="Arial"/>
              </a:rPr>
              <a:t>quality </a:t>
            </a:r>
            <a:r>
              <a:rPr sz="3200" spc="-55" dirty="0">
                <a:latin typeface="Arial"/>
                <a:cs typeface="Arial"/>
              </a:rPr>
              <a:t>control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5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seedling and </a:t>
            </a:r>
            <a:r>
              <a:rPr sz="3200" spc="-105" dirty="0">
                <a:latin typeface="Arial"/>
                <a:cs typeface="Arial"/>
              </a:rPr>
              <a:t>plants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472440" marR="2500630" indent="-45974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00" dirty="0">
                <a:latin typeface="Arial"/>
                <a:cs typeface="Arial"/>
              </a:rPr>
              <a:t>Enact </a:t>
            </a:r>
            <a:r>
              <a:rPr sz="3200" spc="-130" dirty="0">
                <a:latin typeface="Arial"/>
                <a:cs typeface="Arial"/>
              </a:rPr>
              <a:t>manual </a:t>
            </a:r>
            <a:r>
              <a:rPr sz="3200" spc="-50" dirty="0">
                <a:latin typeface="Arial"/>
                <a:cs typeface="Arial"/>
              </a:rPr>
              <a:t>intervention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130" dirty="0">
                <a:latin typeface="Arial"/>
                <a:cs typeface="Arial"/>
              </a:rPr>
              <a:t>desired </a:t>
            </a:r>
            <a:r>
              <a:rPr sz="3200" spc="-135" dirty="0">
                <a:latin typeface="Arial"/>
                <a:cs typeface="Arial"/>
              </a:rPr>
              <a:t>outcomes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70" dirty="0">
                <a:latin typeface="Arial"/>
                <a:cs typeface="Arial"/>
              </a:rPr>
              <a:t>farmer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80" dirty="0">
                <a:latin typeface="Arial"/>
                <a:cs typeface="Arial"/>
              </a:rPr>
              <a:t>falling </a:t>
            </a:r>
            <a:r>
              <a:rPr sz="3200" spc="-85" dirty="0">
                <a:latin typeface="Arial"/>
                <a:cs typeface="Arial"/>
              </a:rPr>
              <a:t>below  </a:t>
            </a:r>
            <a:r>
              <a:rPr sz="3200" spc="-135" dirty="0">
                <a:latin typeface="Arial"/>
                <a:cs typeface="Arial"/>
              </a:rPr>
              <a:t>benchmark </a:t>
            </a:r>
            <a:r>
              <a:rPr sz="3200" spc="-80" dirty="0">
                <a:latin typeface="Arial"/>
                <a:cs typeface="Arial"/>
              </a:rPr>
              <a:t>threshold. </a:t>
            </a:r>
            <a:r>
              <a:rPr sz="3200" spc="-180" dirty="0">
                <a:latin typeface="Arial"/>
                <a:cs typeface="Arial"/>
              </a:rPr>
              <a:t>Also </a:t>
            </a:r>
            <a:r>
              <a:rPr sz="3200" spc="-100" dirty="0">
                <a:latin typeface="Arial"/>
                <a:cs typeface="Arial"/>
              </a:rPr>
              <a:t>include </a:t>
            </a:r>
            <a:r>
              <a:rPr sz="3200" b="1" spc="-165" dirty="0">
                <a:latin typeface="Trebuchet MS"/>
                <a:cs typeface="Trebuchet MS"/>
              </a:rPr>
              <a:t>consensus </a:t>
            </a:r>
            <a:r>
              <a:rPr sz="3200" b="1" spc="-150" dirty="0">
                <a:latin typeface="Trebuchet MS"/>
                <a:cs typeface="Trebuchet MS"/>
              </a:rPr>
              <a:t>based </a:t>
            </a:r>
            <a:r>
              <a:rPr sz="3200" b="1" spc="-155" dirty="0">
                <a:latin typeface="Trebuchet MS"/>
                <a:cs typeface="Trebuchet MS"/>
              </a:rPr>
              <a:t>approvals </a:t>
            </a:r>
            <a:r>
              <a:rPr sz="3200" spc="-105" dirty="0">
                <a:latin typeface="Arial"/>
                <a:cs typeface="Arial"/>
              </a:rPr>
              <a:t>wherever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manual  </a:t>
            </a:r>
            <a:r>
              <a:rPr sz="3200" spc="-75" dirty="0">
                <a:latin typeface="Arial"/>
                <a:cs typeface="Arial"/>
              </a:rPr>
              <a:t>interventions </a:t>
            </a:r>
            <a:r>
              <a:rPr sz="3200" spc="-140" dirty="0">
                <a:latin typeface="Arial"/>
                <a:cs typeface="Arial"/>
              </a:rPr>
              <a:t>are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involved.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72440" indent="-45974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spc="-215" dirty="0">
                <a:latin typeface="Trebuchet MS"/>
                <a:cs typeface="Trebuchet MS"/>
              </a:rPr>
              <a:t>Cryptocurrency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10" dirty="0">
                <a:latin typeface="Arial"/>
                <a:cs typeface="Arial"/>
              </a:rPr>
              <a:t>supports </a:t>
            </a:r>
            <a:r>
              <a:rPr sz="3200" spc="-70" dirty="0">
                <a:latin typeface="Arial"/>
                <a:cs typeface="Arial"/>
              </a:rPr>
              <a:t>all </a:t>
            </a:r>
            <a:r>
              <a:rPr sz="3200" spc="-125" dirty="0">
                <a:latin typeface="Arial"/>
                <a:cs typeface="Arial"/>
              </a:rPr>
              <a:t>currency</a:t>
            </a:r>
            <a:r>
              <a:rPr sz="3200" spc="-530" dirty="0">
                <a:latin typeface="Arial"/>
                <a:cs typeface="Arial"/>
              </a:rPr>
              <a:t> </a:t>
            </a:r>
            <a:r>
              <a:rPr sz="3200" spc="-229" dirty="0">
                <a:latin typeface="Arial"/>
                <a:cs typeface="Arial"/>
              </a:rPr>
              <a:t>exchanges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72440" marR="182880" indent="-45974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75" dirty="0">
                <a:latin typeface="Arial"/>
                <a:cs typeface="Arial"/>
              </a:rPr>
              <a:t>room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20" dirty="0">
                <a:latin typeface="Arial"/>
                <a:cs typeface="Arial"/>
              </a:rPr>
              <a:t>future </a:t>
            </a:r>
            <a:r>
              <a:rPr sz="3200" spc="-130" dirty="0">
                <a:latin typeface="Arial"/>
                <a:cs typeface="Arial"/>
              </a:rPr>
              <a:t>enhancement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62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support </a:t>
            </a:r>
            <a:r>
              <a:rPr sz="3200" spc="-185" dirty="0">
                <a:latin typeface="Arial"/>
                <a:cs typeface="Arial"/>
              </a:rPr>
              <a:t>Supply </a:t>
            </a:r>
            <a:r>
              <a:rPr sz="3200" spc="-210" dirty="0">
                <a:latin typeface="Arial"/>
                <a:cs typeface="Arial"/>
              </a:rPr>
              <a:t>Chain </a:t>
            </a:r>
            <a:r>
              <a:rPr sz="3200" spc="-120" dirty="0">
                <a:latin typeface="Arial"/>
                <a:cs typeface="Arial"/>
              </a:rPr>
              <a:t>Management, </a:t>
            </a:r>
            <a:r>
              <a:rPr sz="3200" spc="-45" dirty="0">
                <a:latin typeface="Arial"/>
                <a:cs typeface="Arial"/>
              </a:rPr>
              <a:t>intra </a:t>
            </a:r>
            <a:r>
              <a:rPr sz="3200" spc="-125" dirty="0">
                <a:latin typeface="Arial"/>
                <a:cs typeface="Arial"/>
              </a:rPr>
              <a:t>nursery </a:t>
            </a:r>
            <a:r>
              <a:rPr sz="3200" spc="-100" dirty="0">
                <a:latin typeface="Arial"/>
                <a:cs typeface="Arial"/>
              </a:rPr>
              <a:t>shipment,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20" dirty="0">
                <a:latin typeface="Arial"/>
                <a:cs typeface="Arial"/>
              </a:rPr>
              <a:t>evaluating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nursery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itself.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Our </a:t>
            </a:r>
            <a:r>
              <a:rPr spc="-420" dirty="0"/>
              <a:t>Technology</a:t>
            </a:r>
            <a:r>
              <a:rPr spc="-430" dirty="0"/>
              <a:t> </a:t>
            </a:r>
            <a:r>
              <a:rPr spc="-120" dirty="0"/>
              <a:t>Differentiator</a:t>
            </a:r>
          </a:p>
        </p:txBody>
      </p:sp>
      <p:sp>
        <p:nvSpPr>
          <p:cNvPr id="3" name="object 3"/>
          <p:cNvSpPr/>
          <p:nvPr/>
        </p:nvSpPr>
        <p:spPr>
          <a:xfrm>
            <a:off x="813600" y="4526534"/>
            <a:ext cx="7907020" cy="1077595"/>
          </a:xfrm>
          <a:custGeom>
            <a:avLst/>
            <a:gdLst/>
            <a:ahLst/>
            <a:cxnLst/>
            <a:rect l="l" t="t" r="r" b="b"/>
            <a:pathLst>
              <a:path w="7907020" h="1077595">
                <a:moveTo>
                  <a:pt x="0" y="1077214"/>
                </a:moveTo>
                <a:lnTo>
                  <a:pt x="7906766" y="1077214"/>
                </a:lnTo>
                <a:lnTo>
                  <a:pt x="7906766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600" y="6911302"/>
            <a:ext cx="16209644" cy="3047365"/>
          </a:xfrm>
          <a:custGeom>
            <a:avLst/>
            <a:gdLst/>
            <a:ahLst/>
            <a:cxnLst/>
            <a:rect l="l" t="t" r="r" b="b"/>
            <a:pathLst>
              <a:path w="16209644" h="3047365">
                <a:moveTo>
                  <a:pt x="0" y="3046984"/>
                </a:moveTo>
                <a:lnTo>
                  <a:pt x="16209644" y="3046984"/>
                </a:lnTo>
                <a:lnTo>
                  <a:pt x="16209644" y="0"/>
                </a:lnTo>
                <a:lnTo>
                  <a:pt x="0" y="0"/>
                </a:lnTo>
                <a:lnTo>
                  <a:pt x="0" y="3046984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518" y="3777372"/>
            <a:ext cx="15883890" cy="56070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b="1" spc="-114" dirty="0">
                <a:latin typeface="Trebuchet MS"/>
                <a:cs typeface="Trebuchet MS"/>
              </a:rPr>
              <a:t>Machine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200" dirty="0">
                <a:latin typeface="Trebuchet MS"/>
                <a:cs typeface="Trebuchet MS"/>
              </a:rPr>
              <a:t>Learning</a:t>
            </a:r>
            <a:endParaRPr sz="3200" dirty="0">
              <a:latin typeface="Trebuchet MS"/>
              <a:cs typeface="Trebuchet MS"/>
            </a:endParaRPr>
          </a:p>
          <a:p>
            <a:pPr marL="465455" indent="-457200">
              <a:lnSpc>
                <a:spcPct val="100000"/>
              </a:lnSpc>
              <a:spcBef>
                <a:spcPts val="1060"/>
              </a:spcBef>
              <a:buChar char="•"/>
              <a:tabLst>
                <a:tab pos="465455" algn="l"/>
                <a:tab pos="466090" algn="l"/>
              </a:tabLst>
            </a:pPr>
            <a:r>
              <a:rPr sz="3200" spc="-185" dirty="0">
                <a:latin typeface="Arial"/>
                <a:cs typeface="Arial"/>
              </a:rPr>
              <a:t>Image </a:t>
            </a:r>
            <a:r>
              <a:rPr sz="3200" spc="-125" dirty="0">
                <a:latin typeface="Arial"/>
                <a:cs typeface="Arial"/>
              </a:rPr>
              <a:t>analytics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150" dirty="0">
                <a:latin typeface="Arial"/>
                <a:cs typeface="Arial"/>
              </a:rPr>
              <a:t>seedling </a:t>
            </a:r>
            <a:r>
              <a:rPr sz="3200" spc="-60" dirty="0">
                <a:latin typeface="Arial"/>
                <a:cs typeface="Arial"/>
              </a:rPr>
              <a:t>quality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check.</a:t>
            </a:r>
            <a:endParaRPr sz="3200" dirty="0">
              <a:latin typeface="Arial"/>
              <a:cs typeface="Arial"/>
            </a:endParaRPr>
          </a:p>
          <a:p>
            <a:pPr marL="465455" indent="-457200">
              <a:lnSpc>
                <a:spcPct val="100000"/>
              </a:lnSpc>
              <a:buChar char="•"/>
              <a:tabLst>
                <a:tab pos="465455" algn="l"/>
                <a:tab pos="466090" algn="l"/>
              </a:tabLst>
            </a:pPr>
            <a:r>
              <a:rPr sz="3200" spc="-185" dirty="0">
                <a:latin typeface="Arial"/>
                <a:cs typeface="Arial"/>
              </a:rPr>
              <a:t>Image </a:t>
            </a:r>
            <a:r>
              <a:rPr sz="3200" spc="-125" dirty="0">
                <a:latin typeface="Arial"/>
                <a:cs typeface="Arial"/>
              </a:rPr>
              <a:t>analytics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85" dirty="0">
                <a:latin typeface="Arial"/>
                <a:cs typeface="Arial"/>
              </a:rPr>
              <a:t>check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health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6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plant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5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170" dirty="0">
                <a:latin typeface="Trebuchet MS"/>
                <a:cs typeface="Trebuchet MS"/>
              </a:rPr>
              <a:t>IoT</a:t>
            </a:r>
            <a:endParaRPr sz="3200" dirty="0">
              <a:latin typeface="Trebuchet MS"/>
              <a:cs typeface="Trebuchet MS"/>
            </a:endParaRPr>
          </a:p>
          <a:p>
            <a:pPr marL="465455" indent="-457200">
              <a:lnSpc>
                <a:spcPct val="100000"/>
              </a:lnSpc>
              <a:spcBef>
                <a:spcPts val="1060"/>
              </a:spcBef>
              <a:buChar char="•"/>
              <a:tabLst>
                <a:tab pos="465455" algn="l"/>
                <a:tab pos="466090" algn="l"/>
              </a:tabLst>
            </a:pPr>
            <a:r>
              <a:rPr sz="3200" spc="-90" dirty="0">
                <a:latin typeface="Arial"/>
                <a:cs typeface="Arial"/>
              </a:rPr>
              <a:t>Bio-metric </a:t>
            </a:r>
            <a:r>
              <a:rPr sz="3200" spc="-125" dirty="0">
                <a:latin typeface="Arial"/>
                <a:cs typeface="Arial"/>
              </a:rPr>
              <a:t>data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feeder</a:t>
            </a:r>
            <a:endParaRPr sz="3200" dirty="0">
              <a:latin typeface="Arial"/>
              <a:cs typeface="Arial"/>
            </a:endParaRPr>
          </a:p>
          <a:p>
            <a:pPr marL="465455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5455" algn="l"/>
                <a:tab pos="466090" algn="l"/>
              </a:tabLst>
            </a:pPr>
            <a:r>
              <a:rPr sz="3200" spc="-90" dirty="0">
                <a:latin typeface="Arial"/>
                <a:cs typeface="Arial"/>
              </a:rPr>
              <a:t>Quality </a:t>
            </a:r>
            <a:r>
              <a:rPr sz="3200" spc="-55" dirty="0">
                <a:latin typeface="Arial"/>
                <a:cs typeface="Arial"/>
              </a:rPr>
              <a:t>control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seedling</a:t>
            </a:r>
            <a:endParaRPr sz="3200" dirty="0">
              <a:latin typeface="Arial"/>
              <a:cs typeface="Arial"/>
            </a:endParaRPr>
          </a:p>
          <a:p>
            <a:pPr marL="465455" indent="-457200">
              <a:lnSpc>
                <a:spcPct val="100000"/>
              </a:lnSpc>
              <a:buChar char="•"/>
              <a:tabLst>
                <a:tab pos="465455" algn="l"/>
                <a:tab pos="466090" algn="l"/>
              </a:tabLst>
            </a:pPr>
            <a:r>
              <a:rPr sz="3200" spc="-90" dirty="0">
                <a:latin typeface="Arial"/>
                <a:cs typeface="Arial"/>
              </a:rPr>
              <a:t>Quality </a:t>
            </a:r>
            <a:r>
              <a:rPr sz="3200" spc="-55" dirty="0">
                <a:latin typeface="Arial"/>
                <a:cs typeface="Arial"/>
              </a:rPr>
              <a:t>control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5" dirty="0">
                <a:latin typeface="Arial"/>
                <a:cs typeface="Arial"/>
              </a:rPr>
              <a:t>plants,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spc="-150" dirty="0">
                <a:latin typeface="Arial"/>
                <a:cs typeface="Arial"/>
              </a:rPr>
              <a:t>having </a:t>
            </a:r>
            <a:r>
              <a:rPr sz="3200" spc="-60" dirty="0">
                <a:latin typeface="Arial"/>
                <a:cs typeface="Arial"/>
              </a:rPr>
              <a:t>plant </a:t>
            </a:r>
            <a:r>
              <a:rPr sz="3200" spc="-85" dirty="0">
                <a:latin typeface="Arial"/>
                <a:cs typeface="Arial"/>
              </a:rPr>
              <a:t>count </a:t>
            </a:r>
            <a:r>
              <a:rPr sz="3200" spc="-175" dirty="0">
                <a:latin typeface="Arial"/>
                <a:cs typeface="Arial"/>
              </a:rPr>
              <a:t>sensor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75" dirty="0">
                <a:latin typeface="Arial"/>
                <a:cs typeface="Arial"/>
              </a:rPr>
              <a:t>health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check </a:t>
            </a:r>
            <a:r>
              <a:rPr sz="3200" spc="-165" dirty="0">
                <a:latin typeface="Arial"/>
                <a:cs typeface="Arial"/>
              </a:rPr>
              <a:t>using image </a:t>
            </a:r>
            <a:r>
              <a:rPr sz="3200" spc="-125" dirty="0">
                <a:latin typeface="Arial"/>
                <a:cs typeface="Arial"/>
              </a:rPr>
              <a:t>analytics</a:t>
            </a:r>
            <a:endParaRPr sz="3200" dirty="0">
              <a:latin typeface="Arial"/>
              <a:cs typeface="Arial"/>
            </a:endParaRPr>
          </a:p>
          <a:p>
            <a:pPr marL="465455" indent="-457200">
              <a:lnSpc>
                <a:spcPct val="100000"/>
              </a:lnSpc>
              <a:buChar char="•"/>
              <a:tabLst>
                <a:tab pos="465455" algn="l"/>
                <a:tab pos="466090" algn="l"/>
              </a:tabLst>
            </a:pPr>
            <a:r>
              <a:rPr sz="3200" spc="-185" dirty="0">
                <a:latin typeface="Arial"/>
                <a:cs typeface="Arial"/>
              </a:rPr>
              <a:t>Drones </a:t>
            </a:r>
            <a:r>
              <a:rPr sz="3200" spc="-114" dirty="0">
                <a:latin typeface="Arial"/>
                <a:cs typeface="Arial"/>
              </a:rPr>
              <a:t>navigation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540" dirty="0">
                <a:latin typeface="Arial"/>
                <a:cs typeface="Arial"/>
              </a:rPr>
              <a:t>GPS </a:t>
            </a:r>
            <a:r>
              <a:rPr sz="3200" spc="-120" dirty="0">
                <a:latin typeface="Arial"/>
                <a:cs typeface="Arial"/>
              </a:rPr>
              <a:t>coordinates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drones.</a:t>
            </a:r>
            <a:endParaRPr sz="3200" dirty="0">
              <a:latin typeface="Arial"/>
              <a:cs typeface="Arial"/>
            </a:endParaRPr>
          </a:p>
          <a:p>
            <a:pPr marL="465455" indent="-457200">
              <a:lnSpc>
                <a:spcPct val="100000"/>
              </a:lnSpc>
              <a:buChar char="•"/>
              <a:tabLst>
                <a:tab pos="465455" algn="l"/>
                <a:tab pos="466090" algn="l"/>
              </a:tabLst>
            </a:pPr>
            <a:r>
              <a:rPr sz="3200" spc="-250" dirty="0">
                <a:latin typeface="Arial"/>
                <a:cs typeface="Arial"/>
              </a:rPr>
              <a:t>Track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60" dirty="0">
                <a:latin typeface="Arial"/>
                <a:cs typeface="Arial"/>
              </a:rPr>
              <a:t>Trace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50" dirty="0">
                <a:latin typeface="Arial"/>
                <a:cs typeface="Arial"/>
              </a:rPr>
              <a:t>seedling </a:t>
            </a:r>
            <a:r>
              <a:rPr sz="3200" spc="-165" dirty="0">
                <a:latin typeface="Arial"/>
                <a:cs typeface="Arial"/>
              </a:rPr>
              <a:t>using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barcode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19" y="1280236"/>
            <a:ext cx="183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latin typeface="Trebuchet MS"/>
                <a:cs typeface="Trebuchet MS"/>
              </a:rPr>
              <a:t>Blo</a:t>
            </a:r>
            <a:r>
              <a:rPr sz="3200" b="1" spc="-165" dirty="0">
                <a:latin typeface="Trebuchet MS"/>
                <a:cs typeface="Trebuchet MS"/>
              </a:rPr>
              <a:t>c</a:t>
            </a:r>
            <a:r>
              <a:rPr sz="3200" b="1" spc="-290" dirty="0">
                <a:latin typeface="Trebuchet MS"/>
                <a:cs typeface="Trebuchet MS"/>
              </a:rPr>
              <a:t>k</a:t>
            </a:r>
            <a:r>
              <a:rPr sz="3200" b="1" spc="-195" dirty="0">
                <a:latin typeface="Trebuchet MS"/>
                <a:cs typeface="Trebuchet MS"/>
              </a:rPr>
              <a:t>chain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000" y="1857819"/>
            <a:ext cx="6130290" cy="584835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160"/>
              </a:spcBef>
              <a:buChar char="•"/>
              <a:tabLst>
                <a:tab pos="548640" algn="l"/>
                <a:tab pos="549275" algn="l"/>
              </a:tabLst>
            </a:pPr>
            <a:r>
              <a:rPr sz="3200" spc="-160" dirty="0">
                <a:latin typeface="Arial"/>
                <a:cs typeface="Arial"/>
              </a:rPr>
              <a:t>Blockchain </a:t>
            </a:r>
            <a:r>
              <a:rPr sz="3200" spc="-80" dirty="0">
                <a:latin typeface="Arial"/>
                <a:cs typeface="Arial"/>
              </a:rPr>
              <a:t>allied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155" dirty="0">
                <a:latin typeface="Arial"/>
                <a:cs typeface="Arial"/>
              </a:rPr>
              <a:t>AI,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459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IoT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005" y="0"/>
            <a:ext cx="52495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Demo</a:t>
            </a:r>
            <a:r>
              <a:rPr spc="-425" dirty="0"/>
              <a:t> </a:t>
            </a:r>
            <a:r>
              <a:rPr spc="-555" dirty="0"/>
              <a:t>Screens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518" y="1505458"/>
            <a:ext cx="2060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0" dirty="0">
                <a:latin typeface="Trebuchet MS"/>
                <a:cs typeface="Trebuchet MS"/>
              </a:rPr>
              <a:t>R</a:t>
            </a:r>
            <a:r>
              <a:rPr sz="3200" b="1" spc="-130" dirty="0">
                <a:latin typeface="Trebuchet MS"/>
                <a:cs typeface="Trebuchet MS"/>
              </a:rPr>
              <a:t>eports</a:t>
            </a:r>
            <a:r>
              <a:rPr sz="3200" b="1" spc="-90" dirty="0">
                <a:latin typeface="Trebuchet MS"/>
                <a:cs typeface="Trebuchet MS"/>
              </a:rPr>
              <a:t>/</a:t>
            </a:r>
            <a:r>
              <a:rPr sz="3200" b="1" spc="-145" dirty="0">
                <a:latin typeface="Trebuchet MS"/>
                <a:cs typeface="Trebuchet MS"/>
              </a:rPr>
              <a:t>KPI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600" y="2218182"/>
            <a:ext cx="17369155" cy="2062480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60375" marR="258445" indent="-368935">
              <a:lnSpc>
                <a:spcPct val="100000"/>
              </a:lnSpc>
              <a:spcBef>
                <a:spcPts val="160"/>
              </a:spcBef>
              <a:buChar char="•"/>
              <a:tabLst>
                <a:tab pos="548640" algn="l"/>
                <a:tab pos="549275" algn="l"/>
              </a:tabLst>
            </a:pPr>
            <a:r>
              <a:rPr sz="3200" spc="-120" dirty="0">
                <a:latin typeface="Arial"/>
                <a:cs typeface="Arial"/>
              </a:rPr>
              <a:t>Perform </a:t>
            </a:r>
            <a:r>
              <a:rPr sz="3200" spc="-345" dirty="0">
                <a:latin typeface="Arial"/>
                <a:cs typeface="Arial"/>
              </a:rPr>
              <a:t>KPI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fertility/productivity </a:t>
            </a:r>
            <a:r>
              <a:rPr sz="3200" spc="-160" dirty="0">
                <a:latin typeface="Arial"/>
                <a:cs typeface="Arial"/>
              </a:rPr>
              <a:t>against </a:t>
            </a:r>
            <a:r>
              <a:rPr sz="3200" spc="-135" dirty="0">
                <a:latin typeface="Arial"/>
                <a:cs typeface="Arial"/>
              </a:rPr>
              <a:t>benchmark </a:t>
            </a:r>
            <a:r>
              <a:rPr sz="3200" spc="-180" dirty="0">
                <a:latin typeface="Arial"/>
                <a:cs typeface="Arial"/>
              </a:rPr>
              <a:t>analysis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spc="-190" dirty="0">
                <a:latin typeface="Arial"/>
                <a:cs typeface="Arial"/>
              </a:rPr>
              <a:t>Geography </a:t>
            </a:r>
            <a:r>
              <a:rPr sz="3200" spc="-150" dirty="0">
                <a:latin typeface="Arial"/>
                <a:cs typeface="Arial"/>
              </a:rPr>
              <a:t>(State, </a:t>
            </a:r>
            <a:r>
              <a:rPr sz="3200" spc="-200" dirty="0">
                <a:latin typeface="Arial"/>
                <a:cs typeface="Arial"/>
              </a:rPr>
              <a:t>Zone, </a:t>
            </a:r>
            <a:r>
              <a:rPr sz="3200" spc="-75" dirty="0">
                <a:latin typeface="Arial"/>
                <a:cs typeface="Arial"/>
              </a:rPr>
              <a:t>District),  </a:t>
            </a:r>
            <a:r>
              <a:rPr sz="3200" spc="-70" dirty="0">
                <a:latin typeface="Arial"/>
                <a:cs typeface="Arial"/>
              </a:rPr>
              <a:t>farmer </a:t>
            </a:r>
            <a:r>
              <a:rPr sz="3200" spc="-125" dirty="0">
                <a:latin typeface="Arial"/>
                <a:cs typeface="Arial"/>
              </a:rPr>
              <a:t>(comparing </a:t>
            </a:r>
            <a:r>
              <a:rPr sz="3200" spc="-110" dirty="0">
                <a:latin typeface="Arial"/>
                <a:cs typeface="Arial"/>
              </a:rPr>
              <a:t>peer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farmers)</a:t>
            </a:r>
            <a:endParaRPr sz="3200">
              <a:latin typeface="Arial"/>
              <a:cs typeface="Arial"/>
            </a:endParaRPr>
          </a:p>
          <a:p>
            <a:pPr marL="460375" indent="-368935">
              <a:lnSpc>
                <a:spcPct val="100000"/>
              </a:lnSpc>
              <a:buChar char="•"/>
              <a:tabLst>
                <a:tab pos="548640" algn="l"/>
                <a:tab pos="549275" algn="l"/>
              </a:tabLst>
            </a:pPr>
            <a:r>
              <a:rPr sz="3200" spc="-465" dirty="0">
                <a:latin typeface="Arial"/>
                <a:cs typeface="Arial"/>
              </a:rPr>
              <a:t>SLA </a:t>
            </a:r>
            <a:r>
              <a:rPr sz="3200" spc="-90" dirty="0">
                <a:latin typeface="Arial"/>
                <a:cs typeface="Arial"/>
              </a:rPr>
              <a:t>adaption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70" dirty="0">
                <a:latin typeface="Arial"/>
                <a:cs typeface="Arial"/>
              </a:rPr>
              <a:t>enrolment, </a:t>
            </a:r>
            <a:r>
              <a:rPr sz="3200" spc="-65" dirty="0">
                <a:latin typeface="Arial"/>
                <a:cs typeface="Arial"/>
              </a:rPr>
              <a:t>verification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150" dirty="0">
                <a:latin typeface="Arial"/>
                <a:cs typeface="Arial"/>
              </a:rPr>
              <a:t>Nurseries, and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Treasury</a:t>
            </a:r>
            <a:endParaRPr sz="3200">
              <a:latin typeface="Arial"/>
              <a:cs typeface="Arial"/>
            </a:endParaRPr>
          </a:p>
          <a:p>
            <a:pPr marL="460375" indent="-368935">
              <a:lnSpc>
                <a:spcPct val="100000"/>
              </a:lnSpc>
              <a:spcBef>
                <a:spcPts val="5"/>
              </a:spcBef>
              <a:buChar char="•"/>
              <a:tabLst>
                <a:tab pos="548640" algn="l"/>
                <a:tab pos="549275" algn="l"/>
              </a:tabLst>
            </a:pPr>
            <a:r>
              <a:rPr sz="3200" spc="-180" dirty="0">
                <a:latin typeface="Arial"/>
                <a:cs typeface="Arial"/>
              </a:rPr>
              <a:t>Payment </a:t>
            </a:r>
            <a:r>
              <a:rPr sz="3200" spc="-100" dirty="0">
                <a:latin typeface="Arial"/>
                <a:cs typeface="Arial"/>
              </a:rPr>
              <a:t>efficiency </a:t>
            </a:r>
            <a:r>
              <a:rPr sz="3200" spc="-45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90" dirty="0">
                <a:latin typeface="Arial"/>
                <a:cs typeface="Arial"/>
              </a:rPr>
              <a:t>Benefit </a:t>
            </a:r>
            <a:r>
              <a:rPr sz="3200" spc="-125" dirty="0">
                <a:latin typeface="Arial"/>
                <a:cs typeface="Arial"/>
              </a:rPr>
              <a:t>Delivery </a:t>
            </a:r>
            <a:r>
              <a:rPr sz="3200" spc="-155" dirty="0">
                <a:latin typeface="Arial"/>
                <a:cs typeface="Arial"/>
              </a:rPr>
              <a:t>Life</a:t>
            </a:r>
            <a:r>
              <a:rPr sz="3200" spc="-585" dirty="0">
                <a:latin typeface="Arial"/>
                <a:cs typeface="Arial"/>
              </a:rPr>
              <a:t> </a:t>
            </a:r>
            <a:r>
              <a:rPr sz="3200" spc="-240" dirty="0">
                <a:latin typeface="Arial"/>
                <a:cs typeface="Arial"/>
              </a:rPr>
              <a:t>Cycle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" y="5276151"/>
            <a:ext cx="10412278" cy="5010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20" y="5276151"/>
            <a:ext cx="8097380" cy="5429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674</Words>
  <Application>Microsoft Office PowerPoint</Application>
  <PresentationFormat>Custom</PresentationFormat>
  <Paragraphs>147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Problem Statement</vt:lpstr>
      <vt:lpstr>Benefits of RNSYNG</vt:lpstr>
      <vt:lpstr>Solution Architecture</vt:lpstr>
      <vt:lpstr>RNSYNG, Workflow</vt:lpstr>
      <vt:lpstr>Our Process Differentiator</vt:lpstr>
      <vt:lpstr>Our Technology Differentiator</vt:lpstr>
      <vt:lpstr>Demo Screens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Jun;DARTexon</dc:creator>
  <cp:lastModifiedBy>Prithvi Raj</cp:lastModifiedBy>
  <cp:revision>22</cp:revision>
  <dcterms:created xsi:type="dcterms:W3CDTF">2018-03-20T05:49:46Z</dcterms:created>
  <dcterms:modified xsi:type="dcterms:W3CDTF">2018-03-20T18:28:18Z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2018-03-20T00:00:00Z</vt:filetime>
  </property>
</Properties>
</file>