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regression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1D19-7AC9-4D56-8DF9-5EA62100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725865"/>
            <a:ext cx="8808546" cy="233584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ANALYSIS &amp; PREDICTION</a:t>
            </a:r>
            <a:br>
              <a:rPr lang="en-IN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</a:br>
            <a:r>
              <a:rPr lang="en-IN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OF</a:t>
            </a:r>
            <a:br>
              <a:rPr lang="en-IN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</a:br>
            <a:r>
              <a:rPr lang="en-IN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CRIME RATE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82DF3-E392-4CAE-B736-A7CF7A12E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617882"/>
            <a:ext cx="9297989" cy="2547248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SDM GROUP PROJECT</a:t>
            </a:r>
            <a:endParaRPr lang="en-IN" dirty="0">
              <a:latin typeface="Arial Rounded MT Bold" panose="020F0704030504030204" pitchFamily="34" charset="0"/>
            </a:endParaRPr>
          </a:p>
          <a:p>
            <a:pPr algn="r"/>
            <a:endParaRPr lang="en-IN" dirty="0">
              <a:latin typeface="Arial Rounded MT Bold" panose="020F0704030504030204" pitchFamily="34" charset="0"/>
            </a:endParaRPr>
          </a:p>
          <a:p>
            <a:pPr algn="r"/>
            <a:r>
              <a:rPr lang="en-IN" dirty="0">
                <a:latin typeface="Arial Rounded MT Bold" panose="020F0704030504030204" pitchFamily="34" charset="0"/>
              </a:rPr>
              <a:t>Team Members</a:t>
            </a:r>
          </a:p>
          <a:p>
            <a:pPr algn="r"/>
            <a:r>
              <a:rPr lang="en-IN" dirty="0">
                <a:latin typeface="Arial Rounded MT Bold" panose="020F0704030504030204" pitchFamily="34" charset="0"/>
              </a:rPr>
              <a:t>Prithvi Kocherla (#U50193006)</a:t>
            </a:r>
          </a:p>
          <a:p>
            <a:pPr algn="r"/>
            <a:r>
              <a:rPr lang="en-IN" dirty="0" err="1">
                <a:latin typeface="Arial Rounded MT Bold" panose="020F0704030504030204" pitchFamily="34" charset="0"/>
              </a:rPr>
              <a:t>Ramreddy</a:t>
            </a:r>
            <a:r>
              <a:rPr lang="en-IN" dirty="0">
                <a:latin typeface="Arial Rounded MT Bold" panose="020F0704030504030204" pitchFamily="34" charset="0"/>
              </a:rPr>
              <a:t> </a:t>
            </a:r>
            <a:r>
              <a:rPr lang="en-IN" dirty="0" err="1">
                <a:latin typeface="Arial Rounded MT Bold" panose="020F0704030504030204" pitchFamily="34" charset="0"/>
              </a:rPr>
              <a:t>Duddela</a:t>
            </a:r>
            <a:r>
              <a:rPr lang="en-IN" dirty="0">
                <a:latin typeface="Arial Rounded MT Bold" panose="020F0704030504030204" pitchFamily="34" charset="0"/>
              </a:rPr>
              <a:t> (#U62350397)</a:t>
            </a:r>
          </a:p>
          <a:p>
            <a:pPr algn="r"/>
            <a:r>
              <a:rPr lang="en-IN" dirty="0" err="1">
                <a:latin typeface="Arial Rounded MT Bold" panose="020F0704030504030204" pitchFamily="34" charset="0"/>
              </a:rPr>
              <a:t>Harshavardhan</a:t>
            </a:r>
            <a:r>
              <a:rPr lang="en-IN" dirty="0">
                <a:latin typeface="Arial Rounded MT Bold" panose="020F0704030504030204" pitchFamily="34" charset="0"/>
              </a:rPr>
              <a:t> Reddy </a:t>
            </a:r>
            <a:r>
              <a:rPr lang="en-IN" dirty="0" err="1">
                <a:latin typeface="Arial Rounded MT Bold" panose="020F0704030504030204" pitchFamily="34" charset="0"/>
              </a:rPr>
              <a:t>Perugu</a:t>
            </a:r>
            <a:r>
              <a:rPr lang="en-IN" dirty="0">
                <a:latin typeface="Arial Rounded MT Bold" panose="020F0704030504030204" pitchFamily="34" charset="0"/>
              </a:rPr>
              <a:t> (#U40159362)</a:t>
            </a:r>
          </a:p>
          <a:p>
            <a:pPr algn="r"/>
            <a:endParaRPr lang="en-IN" dirty="0">
              <a:latin typeface="Arial Rounded MT Bold" panose="020F0704030504030204" pitchFamily="34" charset="0"/>
            </a:endParaRPr>
          </a:p>
          <a:p>
            <a:pPr algn="r"/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79D160E-FE6E-491B-B360-849BC7FE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07" y="482977"/>
            <a:ext cx="1905004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D15C-FBFA-429C-97D3-9C252BE3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785865"/>
            <a:ext cx="4326348" cy="95016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1D30-50E5-4F29-A3AB-4FA7E938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904215"/>
            <a:ext cx="9030323" cy="394040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In the contemporary world, the crime rate is raising day to day with the advancements in the technology and its usage.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It imposes a need to estimate the possibility of crimes that may happen in near future, by which they can either be prevented or handled effectively.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This estimation helps the corresponding department to efficiently deploy and manage their resources as per requirement.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This concept here is experimented by considering real time data and we are trying to make predictive analysis that could help in serving the </a:t>
            </a:r>
            <a:r>
              <a:rPr lang="en-IN">
                <a:latin typeface="Arial Rounded MT Bold" panose="020F0704030504030204" pitchFamily="34" charset="0"/>
              </a:rPr>
              <a:t>existing system.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50E1296-E4A7-41AD-9C4B-123DB42C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245" y="300089"/>
            <a:ext cx="1905004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7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1D30-50E5-4F29-A3AB-4FA7E938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7" y="1791093"/>
            <a:ext cx="9030323" cy="39404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Through the real time crime data available for the state of Chicago, we would be first analysing and identify the statistic reports.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Through this, we would try to build a heat graph to represent the intensity of crime based on different categories.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Based on the past data, suitable analytical approach would be used for predictive analysis to estimate the areas of possible crimes that may occur.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Arial Rounded MT Bold" panose="020F0704030504030204" pitchFamily="34" charset="0"/>
              </a:rPr>
              <a:t>Currently we are estimating to deal with the approach of ‘Logistic 	Regression’ which is usually used for this kind of data.	</a:t>
            </a:r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50E1296-E4A7-41AD-9C4B-123DB42C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09" y="262382"/>
            <a:ext cx="1905004" cy="485776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BC2CE9A8-E97A-4DF6-86F4-D11CDFB2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7" y="878634"/>
            <a:ext cx="8408154" cy="75220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OBJECTIVE: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7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FC97DF-8F87-4178-BA5E-822330181A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177538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The required data of crime report of Chicago state has been gathered as dataset from “Kaggle.com”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Out of the available 23 columns, required columns have been made out like Date, Description, Category, Location, District ID and other important columns.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Based on the District ID, corresponding name details have been made out.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Latitude and Longitude information is retrieved that helps in creating a heat graph for better graphical representation.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C2F9E98-76B4-4F69-B913-78A74A87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78634"/>
            <a:ext cx="8911687" cy="896747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REQUIREMENT GATHERING:</a:t>
            </a:r>
            <a:endParaRPr lang="en-IN" dirty="0"/>
          </a:p>
        </p:txBody>
      </p: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B949B93-24A6-46E7-99B1-4D27C926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08" y="392858"/>
            <a:ext cx="1905004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207D-B36A-46DB-8BA6-CEFD8B2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48316"/>
            <a:ext cx="8911687" cy="128089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Arial Rounded MT Bold" panose="020F0704030504030204" pitchFamily="34" charset="0"/>
              </a:rPr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E750-6770-4BAF-81C2-72FBDEED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60223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700" dirty="0">
                <a:latin typeface="Arial Rounded MT Bold" panose="020F0704030504030204" pitchFamily="34" charset="0"/>
              </a:rPr>
              <a:t>Real information as dataset from Kaggle </a:t>
            </a:r>
            <a:r>
              <a:rPr lang="en-IN" sz="1600" dirty="0">
                <a:latin typeface="Arial Rounded MT Bold" panose="020F0704030504030204" pitchFamily="34" charset="0"/>
              </a:rPr>
              <a:t>-</a:t>
            </a:r>
            <a:r>
              <a:rPr lang="en-IN" sz="1700" dirty="0">
                <a:latin typeface="Arial Rounded MT Bold" panose="020F0704030504030204" pitchFamily="34" charset="0"/>
              </a:rPr>
              <a:t> </a:t>
            </a:r>
            <a:r>
              <a:rPr lang="en-IN" dirty="0">
                <a:latin typeface="Arial Rounded MT Bold" panose="020F0704030504030204" pitchFamily="34" charset="0"/>
                <a:hlinkClick r:id="rId2"/>
              </a:rPr>
              <a:t>https://www.kaggle.com/datasets</a:t>
            </a:r>
            <a:endParaRPr lang="en-IN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Linear Regression Approach, Wikipedia - </a:t>
            </a:r>
            <a:r>
              <a:rPr lang="en-IN" dirty="0">
                <a:latin typeface="Arial Rounded MT Bold" panose="020F0704030504030204" pitchFamily="34" charset="0"/>
                <a:hlinkClick r:id="rId3"/>
              </a:rPr>
              <a:t>https://en.wikipedia.org/wiki/Linear_regression</a:t>
            </a:r>
            <a:endParaRPr lang="en-IN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An Introduction to statistical learning, text - ISLR</a:t>
            </a:r>
          </a:p>
        </p:txBody>
      </p:sp>
      <p:pic>
        <p:nvPicPr>
          <p:cNvPr id="4" name="Picture 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28DB0A5-A9EA-4D6D-B806-E0C09327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608" y="562540"/>
            <a:ext cx="1905004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9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613</TotalTime>
  <Words>337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Century Gothic</vt:lpstr>
      <vt:lpstr>Wingdings 3</vt:lpstr>
      <vt:lpstr>Wisp</vt:lpstr>
      <vt:lpstr>ANALYSIS &amp; PREDICTION OF  CRIME RATE IN CHICAGO</vt:lpstr>
      <vt:lpstr>INTRODUCTION:</vt:lpstr>
      <vt:lpstr>OBJECTIVE:</vt:lpstr>
      <vt:lpstr>REQUIREMENT GATHERING: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 FOR  T-MOBILE CUSTOMER CARE</dc:title>
  <dc:creator>Prithvi Kocherla</dc:creator>
  <cp:lastModifiedBy>Prithvi Kocherla</cp:lastModifiedBy>
  <cp:revision>58</cp:revision>
  <dcterms:created xsi:type="dcterms:W3CDTF">2017-09-28T18:00:18Z</dcterms:created>
  <dcterms:modified xsi:type="dcterms:W3CDTF">2017-10-25T20:01:41Z</dcterms:modified>
</cp:coreProperties>
</file>