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November 30,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083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7" r:id="rId6"/>
    <p:sldLayoutId id="2147483822" r:id="rId7"/>
    <p:sldLayoutId id="2147483823" r:id="rId8"/>
    <p:sldLayoutId id="2147483824" r:id="rId9"/>
    <p:sldLayoutId id="2147483826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14C8C-BB20-4D46-A406-FE205EB77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9" b="1907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7C116-DE36-BB43-96F9-1A653D309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30" y="4129428"/>
            <a:ext cx="12072938" cy="117155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GITHUB REPOSITORY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C001D-178A-8846-B7B5-B5661E75DB7C}"/>
              </a:ext>
            </a:extLst>
          </p:cNvPr>
          <p:cNvSpPr txBox="1"/>
          <p:nvPr/>
        </p:nvSpPr>
        <p:spPr>
          <a:xfrm>
            <a:off x="7645243" y="5741156"/>
            <a:ext cx="4546758" cy="744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 5731 – COMPUTATIONAL METHODS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SRINIVAS RAO PRITHVINAG KOLLA</a:t>
            </a:r>
          </a:p>
        </p:txBody>
      </p:sp>
    </p:spTree>
    <p:extLst>
      <p:ext uri="{BB962C8B-B14F-4D97-AF65-F5344CB8AC3E}">
        <p14:creationId xmlns:p14="http://schemas.microsoft.com/office/powerpoint/2010/main" val="6059932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GradientRiseVTI</vt:lpstr>
      <vt:lpstr>GITHUB REPOSITORY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ANALYSIS</dc:title>
  <dc:creator>Srinivas rao prithvinag Kolla</dc:creator>
  <cp:lastModifiedBy>Srinivas rao prithvinag Kolla</cp:lastModifiedBy>
  <cp:revision>1</cp:revision>
  <dcterms:created xsi:type="dcterms:W3CDTF">2020-11-30T18:25:29Z</dcterms:created>
  <dcterms:modified xsi:type="dcterms:W3CDTF">2020-11-30T18:59:27Z</dcterms:modified>
</cp:coreProperties>
</file>