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617a15f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617a15f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7617a15f3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7617a15f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DATA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Prithviraj K Tagadinamani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by: Prof. Neeraj Kumar Sharma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159525"/>
            <a:ext cx="1322276" cy="13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276525" y="114000"/>
            <a:ext cx="45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TO BUILD A PYTHON PACKAGE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76525" y="575700"/>
            <a:ext cx="3000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Organize Your Project Structure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2. Create the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setup.py</a:t>
            </a:r>
            <a:r>
              <a:rPr lang="en" sz="800">
                <a:solidFill>
                  <a:schemeClr val="dk1"/>
                </a:solidFill>
              </a:rPr>
              <a:t> File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3. Create a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requirements.txt</a:t>
            </a:r>
            <a:r>
              <a:rPr lang="en" sz="800">
                <a:solidFill>
                  <a:schemeClr val="dk1"/>
                </a:solidFill>
              </a:rPr>
              <a:t> File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4. Create a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MANIFEST.in</a:t>
            </a:r>
            <a:r>
              <a:rPr lang="en" sz="800">
                <a:solidFill>
                  <a:schemeClr val="dk1"/>
                </a:solidFill>
              </a:rPr>
              <a:t> File: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5. Create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__init__.py</a:t>
            </a:r>
            <a:r>
              <a:rPr lang="en" sz="800">
                <a:solidFill>
                  <a:schemeClr val="dk1"/>
                </a:solidFill>
              </a:rPr>
              <a:t> File: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6. Build the Package: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python setup.py sdist bdist_wheel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7. Create account in Pypi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8.Upload the Package to PyPI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pip install twine</a:t>
            </a:r>
            <a:endParaRPr i="1"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Twine upload dist/*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9.Install Your Package and use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pip install sleep_data_analysis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480975" y="35625"/>
            <a:ext cx="384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sleep_data_analysis/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├── sleep_data_analysis/      	# Main package directory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__init__.py           	# Marks this directory as a package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data_loader.py        	# Your module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data_analysis.py      	# Your module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sleep_duration_analysis.py # Your module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physical_activity_analysis.py # Your module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dietary_habits_analysis.py # Your module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sleep_disorder_analysis.py # Your module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   ├── final_analysis.py     	# Your module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│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├── setup.py                  	# Setup script for installation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├── README.md                 	# Description of your package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├── requirements.txt          	# External dependencies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├── MANIFEST.in               	# File to include non-Python files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├── LICENSE                   	# License 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25" y="2571750"/>
            <a:ext cx="7796914" cy="25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1944850" y="698150"/>
            <a:ext cx="2627100" cy="7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0875"/>
            <a:ext cx="57150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76525" y="11400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PLAN OF ACTION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34550" y="819250"/>
            <a:ext cx="410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 diagram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Pseudo Code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 Snippet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Learning Outcomes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to build a python package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600" y="1042725"/>
            <a:ext cx="2943348" cy="15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25" y="616725"/>
            <a:ext cx="2470150" cy="188749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80275" y="2474850"/>
            <a:ext cx="236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Cited from :https://timesofindia.indiatimes.com/life-style/health-fitness/health-news/how-lack-of-sleep-can-increase-diabetes-risk/articleshow/109922360.cms</a:t>
            </a:r>
            <a:endParaRPr sz="6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175" y="609600"/>
            <a:ext cx="2748654" cy="20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914913" y="2601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A86E8"/>
                </a:solidFill>
              </a:rPr>
              <a:t>Cited from: </a:t>
            </a:r>
            <a:r>
              <a:rPr lang="en" sz="600">
                <a:solidFill>
                  <a:srgbClr val="4A86E8"/>
                </a:solidFill>
              </a:rPr>
              <a:t>https://www.healthline.com/health-news/poor-sleep-midlife-faster-brain-aging</a:t>
            </a:r>
            <a:endParaRPr sz="600">
              <a:solidFill>
                <a:srgbClr val="4A86E8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150" y="609600"/>
            <a:ext cx="2610810" cy="20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083175" y="2555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A86E8"/>
                </a:solidFill>
              </a:rPr>
              <a:t>Cited from: </a:t>
            </a:r>
            <a:r>
              <a:rPr lang="en" sz="600">
                <a:solidFill>
                  <a:srgbClr val="4A86E8"/>
                </a:solidFill>
              </a:rPr>
              <a:t>https://www.health.harvard.edu/healthbeat/how-sleep-deprivation-can-cause-inflammation</a:t>
            </a:r>
            <a:endParaRPr sz="600">
              <a:solidFill>
                <a:srgbClr val="4A86E8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525" y="3028950"/>
            <a:ext cx="2610800" cy="160170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52400" y="4667450"/>
            <a:ext cx="27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FF"/>
                </a:solidFill>
              </a:rPr>
              <a:t>Cited from</a:t>
            </a:r>
            <a:endParaRPr sz="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A86E8"/>
                </a:solidFill>
              </a:rPr>
              <a:t>https://timesofindia.indiatimes.com/city/bengaluru/students-parents-struggle-to-reset-body-clock-as-schools-reopen/articleshow/110647156.cms</a:t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106200" y="389095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the list goes on…..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6525" y="11400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807425" y="1310544"/>
            <a:ext cx="1319100" cy="930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Collection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813286" y="1299380"/>
            <a:ext cx="1356600" cy="95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Pre- Processing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875224" y="1274025"/>
            <a:ext cx="1356600" cy="978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Break into modules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885792" y="3043120"/>
            <a:ext cx="1319100" cy="785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analysis( Regression, </a:t>
            </a: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Correlation</a:t>
            </a: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883374" y="3019688"/>
            <a:ext cx="1286400" cy="785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Visualize the outputs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891225" y="3030253"/>
            <a:ext cx="1235400" cy="785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Get the insights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107861" y="1773277"/>
            <a:ext cx="7056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172474" y="1728350"/>
            <a:ext cx="7056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486311" y="2249571"/>
            <a:ext cx="92100" cy="78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180995" y="3390871"/>
            <a:ext cx="705600" cy="11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126752" y="3341328"/>
            <a:ext cx="793200" cy="11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76525" y="11400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 DIAGRAM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235075" y="660100"/>
            <a:ext cx="4010700" cy="363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1. Import required libraries and modules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Import necessary libraries for data analysis and visualization (e.g., Pandas, Seaborn, Matplotlib)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Import custom analysis classes (e.g., DataLoader, DataAnalysis, etc.)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2. Define the load_data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load_data():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Load the dataset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Create DataLoader object to automatically load the built-in CSV file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Display dataset information (e.g., head, shape, data types)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Return the DataFrame for further analysis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3. Define the analyze_age_vs_sleep_quality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analyze_age_vs_sleep_quality(df):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Perform analysis for Age vs Sleep Quality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Create DataAnalysis object with the DataFrame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plot_age_vs_sleep_quality() to visualize the relationship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Calculate the correlation coefficient between Age and Sleep Quality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Print the correlation result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4. Define the analyze_sleep_duration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analyze_sleep_duration(df):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Perform analysis for Sleep Duration vs Sleep Quality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Create SleepDurationAnalysis object with the DataFrame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process_sleep_times() to process the sleep duration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plot_sleep_time_vs_quality() to visualize the relationship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5. Define the analyze_physical_activity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analyze_physical_activity(df):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Perform analysis for Physical Activity vs Sleep Quality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Create PhysicalActivityAnalysis object with the DataFrame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plot_physical_activity_vs_sleep_quality() to visualize the relationship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093625" y="496050"/>
            <a:ext cx="4050300" cy="39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6. Define the analyze_dietary_habits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analyze_dietary_habits(df):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Perform analysis for Dietary Habits vs Sleep Quality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Create DietaryHabitsAnalysis object with the DataFrame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plot_dietary_habits_vs_sleep_quality() to visualize the relationship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7. Define the analyze_sleep_disorders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analyze_sleep_disorders(df):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Perform analysis for Sleep Disorders vs Sleep Quality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Create SleepDisorderAnalysis object with the DataFrame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plot_sleep_disorder_vs_sleep_quality() to visualize the relationship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8. Define the final_comprehensive_analysis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final_comprehensive_analysis(df):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Perform the final comprehensive analysis (correlation matrix)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Create FinalAnalysis object with the DataFrame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correlation_matrix() to visualize the correlation matrix of all factors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9. Define the main function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Function main():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Load the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df = Call load_data()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# Perform various analyses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analyze_age_vs_sleep_quality() with the loaded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analyze_sleep_duration() with the loaded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analyze_physical_activity() with the loaded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analyze_dietary_habits() with the loaded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analyze_sleep_disorders() with the loaded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final_comprehensive_analysis() with the loaded data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# 10. Execute the main function if the script is run directly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If __name__ == "__main__":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	Call main()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76525" y="11400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PSEUDO CODE: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PROJECT.PY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0"/>
            <a:ext cx="9189900" cy="27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0"/>
            <a:ext cx="3000000" cy="26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84425" y="463075"/>
            <a:ext cx="4352700" cy="429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Library for handling data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DataLoader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"Health_Sleep_Statistics.csv"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the file path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dataframe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load_data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Load data when the object is created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Load dataset from CSV file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load_data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read_csv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file_path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Display basic info about the dataset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display_info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First few rows of the data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Total number of elements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Shape of the dataframe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Info about the dataframe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Summary statistics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isna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Missing values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duplicated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Duplicated rows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Column names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69400" y="85525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 SNIPPET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512250" y="518700"/>
            <a:ext cx="4352700" cy="246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/sleep_data_anlysis/__init__.py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Importing DataLoader to handle loading and processing of datasets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data_loader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DataLoader</a:t>
            </a:r>
            <a:endParaRPr sz="8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Importing DataAnalysis class for general analysis and correlation of data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data_analysis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DataAnalysis</a:t>
            </a:r>
            <a:endParaRPr sz="8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/project.py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Import the main classes from the package</a:t>
            </a:r>
            <a:endParaRPr sz="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sleep_data_analysis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data_loader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DataLoader</a:t>
            </a:r>
            <a:endParaRPr sz="8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sleep_data_analysis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data_analysis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DataAnalysis</a:t>
            </a:r>
            <a:endParaRPr sz="80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651950" y="3070425"/>
            <a:ext cx="410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Pythonic features used:</a:t>
            </a:r>
            <a:endParaRPr sz="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Classes, method, objects, constructors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Imports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Modular coding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Converting to package and many more…..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876" y="2987700"/>
            <a:ext cx="1560126" cy="13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0" y="2999199"/>
            <a:ext cx="3781345" cy="18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48" y="626004"/>
            <a:ext cx="3137550" cy="2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058" y="719500"/>
            <a:ext cx="3509068" cy="197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9050" y="2792575"/>
            <a:ext cx="3509085" cy="197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76525" y="11400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6875"/>
            <a:ext cx="3117500" cy="22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25" y="2962350"/>
            <a:ext cx="3017774" cy="2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799" y="304800"/>
            <a:ext cx="537250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76525" y="11400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6909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Data analysis tools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Data Cleaning and Preprocessing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Regression and Correlation Analysis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Visualization and Reporting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Error Handling and Debugging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Understanding the Impact of Sleep Data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Modular coding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Building a Python Package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76525" y="114000"/>
            <a:ext cx="41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LEARNING OUTCOMES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70175" y="3027675"/>
            <a:ext cx="448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but not the least, lets learn to create your own python package within minutes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appy boy jumping cartoon white background excitement | Premium  AI-generated image"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50" y="124813"/>
            <a:ext cx="2993241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