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  <p:sldId id="272" r:id="rId21"/>
    <p:sldId id="277" r:id="rId22"/>
    <p:sldId id="278" r:id="rId23"/>
    <p:sldId id="279" r:id="rId24"/>
    <p:sldId id="276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RIVE\Newton%20School\SQL%20Project\Edit\Excel%20Sheet%20RCB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/>
              <a:t>BEST STRIKE RATE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079946743777244E-2"/>
          <c:y val="0.1352059925093633"/>
          <c:w val="0.91489249940190764"/>
          <c:h val="0.744356955380577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'OBJ 5'!$E$1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'OBJ 5'!$B$2:$B$11</c:f>
              <c:strCache>
                <c:ptCount val="10"/>
                <c:pt idx="0">
                  <c:v>AD Russell</c:v>
                </c:pt>
                <c:pt idx="1">
                  <c:v>CH Morris</c:v>
                </c:pt>
                <c:pt idx="2">
                  <c:v>JP Faulkner</c:v>
                </c:pt>
                <c:pt idx="3">
                  <c:v>A Ashish Reddy</c:v>
                </c:pt>
                <c:pt idx="4">
                  <c:v>GJ Maxwell</c:v>
                </c:pt>
                <c:pt idx="5">
                  <c:v>AB de Villiers</c:v>
                </c:pt>
                <c:pt idx="6">
                  <c:v>KA Pollard</c:v>
                </c:pt>
                <c:pt idx="7">
                  <c:v>Shakib Al Hasan</c:v>
                </c:pt>
                <c:pt idx="8">
                  <c:v>KV Sharma</c:v>
                </c:pt>
                <c:pt idx="9">
                  <c:v>MS Dhoni</c:v>
                </c:pt>
              </c:strCache>
            </c:strRef>
          </c:cat>
          <c:val>
            <c:numRef>
              <c:f>'OBJ 5'!$E$2:$E$11</c:f>
              <c:numCache>
                <c:formatCode>General</c:formatCode>
                <c:ptCount val="10"/>
                <c:pt idx="0">
                  <c:v>163.18</c:v>
                </c:pt>
                <c:pt idx="1">
                  <c:v>157.94999999999999</c:v>
                </c:pt>
                <c:pt idx="2">
                  <c:v>151.84</c:v>
                </c:pt>
                <c:pt idx="3">
                  <c:v>149.5</c:v>
                </c:pt>
                <c:pt idx="4">
                  <c:v>149.41</c:v>
                </c:pt>
                <c:pt idx="5">
                  <c:v>148.94999999999999</c:v>
                </c:pt>
                <c:pt idx="6">
                  <c:v>145.88</c:v>
                </c:pt>
                <c:pt idx="7">
                  <c:v>143.13999999999999</c:v>
                </c:pt>
                <c:pt idx="8">
                  <c:v>141.63</c:v>
                </c:pt>
                <c:pt idx="9">
                  <c:v>139.79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70-4B60-9482-43A64376E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8369151"/>
        <c:axId val="390340895"/>
      </c:barChart>
      <c:catAx>
        <c:axId val="1918369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0340895"/>
        <c:crosses val="autoZero"/>
        <c:auto val="1"/>
        <c:lblAlgn val="ctr"/>
        <c:lblOffset val="100"/>
        <c:noMultiLvlLbl val="0"/>
      </c:catAx>
      <c:valAx>
        <c:axId val="39034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18369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>
                <a:solidFill>
                  <a:schemeClr val="tx1"/>
                </a:solidFill>
              </a:rPr>
              <a:t>BEST FITTED PLAYERS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'SUB 2'!$D$1</c:f>
              <c:strCache>
                <c:ptCount val="1"/>
                <c:pt idx="0">
                  <c:v>Total_Wickets_Taken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'SUB 2'!$B$2:$B$31</c:f>
              <c:strCache>
                <c:ptCount val="30"/>
                <c:pt idx="0">
                  <c:v>V Kohli</c:v>
                </c:pt>
                <c:pt idx="1">
                  <c:v>SK Raina</c:v>
                </c:pt>
                <c:pt idx="2">
                  <c:v>MS Dhoni</c:v>
                </c:pt>
                <c:pt idx="3">
                  <c:v>CH Gayle</c:v>
                </c:pt>
                <c:pt idx="4">
                  <c:v>RG Sharma</c:v>
                </c:pt>
                <c:pt idx="5">
                  <c:v>G Gambhir</c:v>
                </c:pt>
                <c:pt idx="6">
                  <c:v>AB de Villiers</c:v>
                </c:pt>
                <c:pt idx="7">
                  <c:v>AT Rayudu</c:v>
                </c:pt>
                <c:pt idx="8">
                  <c:v>SR Tendulkar</c:v>
                </c:pt>
                <c:pt idx="9">
                  <c:v>SR Watson</c:v>
                </c:pt>
                <c:pt idx="10">
                  <c:v>SE Marsh</c:v>
                </c:pt>
                <c:pt idx="11">
                  <c:v>AM Rahane</c:v>
                </c:pt>
                <c:pt idx="12">
                  <c:v>KA Pollard</c:v>
                </c:pt>
                <c:pt idx="13">
                  <c:v>V Sehwag</c:v>
                </c:pt>
                <c:pt idx="14">
                  <c:v>DA Warner</c:v>
                </c:pt>
                <c:pt idx="15">
                  <c:v>MEK Hussey</c:v>
                </c:pt>
                <c:pt idx="16">
                  <c:v>YK Pathan</c:v>
                </c:pt>
                <c:pt idx="17">
                  <c:v>M Vijay</c:v>
                </c:pt>
                <c:pt idx="18">
                  <c:v>S Dhawan</c:v>
                </c:pt>
                <c:pt idx="19">
                  <c:v>S Badrinath</c:v>
                </c:pt>
                <c:pt idx="20">
                  <c:v>DA Miller</c:v>
                </c:pt>
                <c:pt idx="21">
                  <c:v>DA Warner</c:v>
                </c:pt>
                <c:pt idx="22">
                  <c:v>JH Kallis</c:v>
                </c:pt>
                <c:pt idx="23">
                  <c:v>RV Uthappa</c:v>
                </c:pt>
                <c:pt idx="24">
                  <c:v>R Dravid</c:v>
                </c:pt>
                <c:pt idx="25">
                  <c:v>JH Kallis</c:v>
                </c:pt>
                <c:pt idx="26">
                  <c:v>RG Sharma</c:v>
                </c:pt>
                <c:pt idx="27">
                  <c:v>RV Uthappa</c:v>
                </c:pt>
                <c:pt idx="28">
                  <c:v>AC Gilchrist</c:v>
                </c:pt>
                <c:pt idx="29">
                  <c:v>SC Ganguly</c:v>
                </c:pt>
              </c:strCache>
            </c:strRef>
          </c:cat>
          <c:val>
            <c:numRef>
              <c:f>'SUB 2'!$D$2:$D$31</c:f>
              <c:numCache>
                <c:formatCode>General</c:formatCode>
                <c:ptCount val="30"/>
                <c:pt idx="0">
                  <c:v>32</c:v>
                </c:pt>
                <c:pt idx="1">
                  <c:v>130</c:v>
                </c:pt>
                <c:pt idx="2">
                  <c:v>0</c:v>
                </c:pt>
                <c:pt idx="3">
                  <c:v>54</c:v>
                </c:pt>
                <c:pt idx="4">
                  <c:v>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251</c:v>
                </c:pt>
                <c:pt idx="10">
                  <c:v>0</c:v>
                </c:pt>
                <c:pt idx="11">
                  <c:v>0</c:v>
                </c:pt>
                <c:pt idx="12">
                  <c:v>241</c:v>
                </c:pt>
                <c:pt idx="13">
                  <c:v>20</c:v>
                </c:pt>
                <c:pt idx="14">
                  <c:v>0</c:v>
                </c:pt>
                <c:pt idx="15">
                  <c:v>0</c:v>
                </c:pt>
                <c:pt idx="16">
                  <c:v>74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185</c:v>
                </c:pt>
                <c:pt idx="23">
                  <c:v>0</c:v>
                </c:pt>
                <c:pt idx="24">
                  <c:v>0</c:v>
                </c:pt>
                <c:pt idx="25">
                  <c:v>109</c:v>
                </c:pt>
                <c:pt idx="26">
                  <c:v>46</c:v>
                </c:pt>
                <c:pt idx="27">
                  <c:v>0</c:v>
                </c:pt>
                <c:pt idx="28">
                  <c:v>0</c:v>
                </c:pt>
                <c:pt idx="29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EE-42B1-9149-6404E85C2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8053279"/>
        <c:axId val="1175512431"/>
      </c:lineChart>
      <c:scatterChart>
        <c:scatterStyle val="lineMarker"/>
        <c:varyColors val="0"/>
        <c:ser>
          <c:idx val="0"/>
          <c:order val="0"/>
          <c:tx>
            <c:strRef>
              <c:f>'SUB 2'!$C$1</c:f>
              <c:strCache>
                <c:ptCount val="1"/>
                <c:pt idx="0">
                  <c:v>Total_Runs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'SUB 2'!$B$2:$B$31</c:f>
              <c:strCache>
                <c:ptCount val="30"/>
                <c:pt idx="0">
                  <c:v>V Kohli</c:v>
                </c:pt>
                <c:pt idx="1">
                  <c:v>SK Raina</c:v>
                </c:pt>
                <c:pt idx="2">
                  <c:v>MS Dhoni</c:v>
                </c:pt>
                <c:pt idx="3">
                  <c:v>CH Gayle</c:v>
                </c:pt>
                <c:pt idx="4">
                  <c:v>RG Sharma</c:v>
                </c:pt>
                <c:pt idx="5">
                  <c:v>G Gambhir</c:v>
                </c:pt>
                <c:pt idx="6">
                  <c:v>AB de Villiers</c:v>
                </c:pt>
                <c:pt idx="7">
                  <c:v>AT Rayudu</c:v>
                </c:pt>
                <c:pt idx="8">
                  <c:v>SR Tendulkar</c:v>
                </c:pt>
                <c:pt idx="9">
                  <c:v>SR Watson</c:v>
                </c:pt>
                <c:pt idx="10">
                  <c:v>SE Marsh</c:v>
                </c:pt>
                <c:pt idx="11">
                  <c:v>AM Rahane</c:v>
                </c:pt>
                <c:pt idx="12">
                  <c:v>KA Pollard</c:v>
                </c:pt>
                <c:pt idx="13">
                  <c:v>V Sehwag</c:v>
                </c:pt>
                <c:pt idx="14">
                  <c:v>DA Warner</c:v>
                </c:pt>
                <c:pt idx="15">
                  <c:v>MEK Hussey</c:v>
                </c:pt>
                <c:pt idx="16">
                  <c:v>YK Pathan</c:v>
                </c:pt>
                <c:pt idx="17">
                  <c:v>M Vijay</c:v>
                </c:pt>
                <c:pt idx="18">
                  <c:v>S Dhawan</c:v>
                </c:pt>
                <c:pt idx="19">
                  <c:v>S Badrinath</c:v>
                </c:pt>
                <c:pt idx="20">
                  <c:v>DA Miller</c:v>
                </c:pt>
                <c:pt idx="21">
                  <c:v>DA Warner</c:v>
                </c:pt>
                <c:pt idx="22">
                  <c:v>JH Kallis</c:v>
                </c:pt>
                <c:pt idx="23">
                  <c:v>RV Uthappa</c:v>
                </c:pt>
                <c:pt idx="24">
                  <c:v>R Dravid</c:v>
                </c:pt>
                <c:pt idx="25">
                  <c:v>JH Kallis</c:v>
                </c:pt>
                <c:pt idx="26">
                  <c:v>RG Sharma</c:v>
                </c:pt>
                <c:pt idx="27">
                  <c:v>RV Uthappa</c:v>
                </c:pt>
                <c:pt idx="28">
                  <c:v>AC Gilchrist</c:v>
                </c:pt>
                <c:pt idx="29">
                  <c:v>SC Ganguly</c:v>
                </c:pt>
              </c:strCache>
            </c:strRef>
          </c:xVal>
          <c:yVal>
            <c:numRef>
              <c:f>'SUB 2'!$C$2:$C$31</c:f>
              <c:numCache>
                <c:formatCode>General</c:formatCode>
                <c:ptCount val="30"/>
                <c:pt idx="0">
                  <c:v>8158</c:v>
                </c:pt>
                <c:pt idx="1">
                  <c:v>6817</c:v>
                </c:pt>
                <c:pt idx="2">
                  <c:v>5470</c:v>
                </c:pt>
                <c:pt idx="3">
                  <c:v>5122</c:v>
                </c:pt>
                <c:pt idx="4">
                  <c:v>5093</c:v>
                </c:pt>
                <c:pt idx="5">
                  <c:v>4782</c:v>
                </c:pt>
                <c:pt idx="6">
                  <c:v>4517</c:v>
                </c:pt>
                <c:pt idx="7">
                  <c:v>4489</c:v>
                </c:pt>
                <c:pt idx="8">
                  <c:v>4461</c:v>
                </c:pt>
                <c:pt idx="9">
                  <c:v>4281</c:v>
                </c:pt>
                <c:pt idx="10">
                  <c:v>4214</c:v>
                </c:pt>
                <c:pt idx="11">
                  <c:v>3963</c:v>
                </c:pt>
                <c:pt idx="12">
                  <c:v>3704</c:v>
                </c:pt>
                <c:pt idx="13">
                  <c:v>3673</c:v>
                </c:pt>
                <c:pt idx="14">
                  <c:v>3539</c:v>
                </c:pt>
                <c:pt idx="15">
                  <c:v>3338</c:v>
                </c:pt>
                <c:pt idx="16">
                  <c:v>3264</c:v>
                </c:pt>
                <c:pt idx="17">
                  <c:v>3018</c:v>
                </c:pt>
                <c:pt idx="18">
                  <c:v>2902</c:v>
                </c:pt>
                <c:pt idx="19">
                  <c:v>2787</c:v>
                </c:pt>
                <c:pt idx="20">
                  <c:v>2760</c:v>
                </c:pt>
                <c:pt idx="21">
                  <c:v>2696</c:v>
                </c:pt>
                <c:pt idx="22">
                  <c:v>2613</c:v>
                </c:pt>
                <c:pt idx="23">
                  <c:v>2521</c:v>
                </c:pt>
                <c:pt idx="24">
                  <c:v>2460</c:v>
                </c:pt>
                <c:pt idx="25">
                  <c:v>2277</c:v>
                </c:pt>
                <c:pt idx="26">
                  <c:v>2171</c:v>
                </c:pt>
                <c:pt idx="27">
                  <c:v>2145</c:v>
                </c:pt>
                <c:pt idx="28">
                  <c:v>2096</c:v>
                </c:pt>
                <c:pt idx="29">
                  <c:v>2084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EE-42B1-9149-6404E85C2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5507855"/>
        <c:axId val="1175509103"/>
      </c:scatterChart>
      <c:catAx>
        <c:axId val="1628053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75512431"/>
        <c:crosses val="autoZero"/>
        <c:auto val="1"/>
        <c:lblAlgn val="ctr"/>
        <c:lblOffset val="100"/>
        <c:noMultiLvlLbl val="0"/>
      </c:catAx>
      <c:valAx>
        <c:axId val="117551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28053279"/>
        <c:crosses val="autoZero"/>
        <c:crossBetween val="between"/>
      </c:valAx>
      <c:valAx>
        <c:axId val="117550910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75507855"/>
        <c:crosses val="max"/>
        <c:crossBetween val="midCat"/>
      </c:valAx>
      <c:valAx>
        <c:axId val="1175507855"/>
        <c:scaling>
          <c:orientation val="minMax"/>
        </c:scaling>
        <c:delete val="0"/>
        <c:axPos val="t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75509103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>
                <a:solidFill>
                  <a:schemeClr val="tx1"/>
                </a:solidFill>
              </a:rPr>
              <a:t>BEST BATTERS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 3'!$B$1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'SUB 3'!$A$2:$A$11</c:f>
              <c:strCache>
                <c:ptCount val="10"/>
                <c:pt idx="0">
                  <c:v>V Kohli</c:v>
                </c:pt>
                <c:pt idx="1">
                  <c:v>SK Raina</c:v>
                </c:pt>
                <c:pt idx="2">
                  <c:v>RG Sharma</c:v>
                </c:pt>
                <c:pt idx="3">
                  <c:v>G Gambhir</c:v>
                </c:pt>
                <c:pt idx="4">
                  <c:v>RV Uthappa</c:v>
                </c:pt>
                <c:pt idx="5">
                  <c:v>DA Warner</c:v>
                </c:pt>
                <c:pt idx="6">
                  <c:v>CH Gayle</c:v>
                </c:pt>
                <c:pt idx="7">
                  <c:v>MS Dhoni</c:v>
                </c:pt>
                <c:pt idx="8">
                  <c:v>S Dhawan</c:v>
                </c:pt>
                <c:pt idx="9">
                  <c:v>AB de Villiers</c:v>
                </c:pt>
              </c:strCache>
            </c:strRef>
          </c:cat>
          <c:val>
            <c:numRef>
              <c:f>'SUB 3'!$B$2:$B$11</c:f>
              <c:numCache>
                <c:formatCode>General</c:formatCode>
                <c:ptCount val="10"/>
                <c:pt idx="0">
                  <c:v>8158</c:v>
                </c:pt>
                <c:pt idx="1">
                  <c:v>7589</c:v>
                </c:pt>
                <c:pt idx="2">
                  <c:v>7264</c:v>
                </c:pt>
                <c:pt idx="3">
                  <c:v>6793</c:v>
                </c:pt>
                <c:pt idx="4">
                  <c:v>6303</c:v>
                </c:pt>
                <c:pt idx="5">
                  <c:v>6235</c:v>
                </c:pt>
                <c:pt idx="6">
                  <c:v>6106</c:v>
                </c:pt>
                <c:pt idx="7">
                  <c:v>6006</c:v>
                </c:pt>
                <c:pt idx="8">
                  <c:v>5917</c:v>
                </c:pt>
                <c:pt idx="9">
                  <c:v>5832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06-4DED-B7A2-535E5ABED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9121519"/>
        <c:axId val="1629053183"/>
      </c:barChart>
      <c:lineChart>
        <c:grouping val="standard"/>
        <c:varyColors val="0"/>
        <c:ser>
          <c:idx val="1"/>
          <c:order val="1"/>
          <c:tx>
            <c:strRef>
              <c:f>'SUB 3'!$C$1</c:f>
              <c:strCache>
                <c:ptCount val="1"/>
                <c:pt idx="0">
                  <c:v>Avg_Runs_Per_Match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'SUB 3'!$A$2:$A$11</c:f>
              <c:strCache>
                <c:ptCount val="10"/>
                <c:pt idx="0">
                  <c:v>V Kohli</c:v>
                </c:pt>
                <c:pt idx="1">
                  <c:v>SK Raina</c:v>
                </c:pt>
                <c:pt idx="2">
                  <c:v>RG Sharma</c:v>
                </c:pt>
                <c:pt idx="3">
                  <c:v>G Gambhir</c:v>
                </c:pt>
                <c:pt idx="4">
                  <c:v>RV Uthappa</c:v>
                </c:pt>
                <c:pt idx="5">
                  <c:v>DA Warner</c:v>
                </c:pt>
                <c:pt idx="6">
                  <c:v>CH Gayle</c:v>
                </c:pt>
                <c:pt idx="7">
                  <c:v>MS Dhoni</c:v>
                </c:pt>
                <c:pt idx="8">
                  <c:v>S Dhawan</c:v>
                </c:pt>
                <c:pt idx="9">
                  <c:v>AB de Villiers</c:v>
                </c:pt>
              </c:strCache>
            </c:strRef>
          </c:cat>
          <c:val>
            <c:numRef>
              <c:f>'SUB 3'!$C$2:$C$11</c:f>
              <c:numCache>
                <c:formatCode>General</c:formatCode>
                <c:ptCount val="10"/>
                <c:pt idx="0">
                  <c:v>62.27</c:v>
                </c:pt>
                <c:pt idx="1">
                  <c:v>53.07</c:v>
                </c:pt>
                <c:pt idx="2">
                  <c:v>53.02</c:v>
                </c:pt>
                <c:pt idx="3">
                  <c:v>52.25</c:v>
                </c:pt>
                <c:pt idx="4">
                  <c:v>48.48</c:v>
                </c:pt>
                <c:pt idx="5">
                  <c:v>62.35</c:v>
                </c:pt>
                <c:pt idx="6">
                  <c:v>67.099999999999994</c:v>
                </c:pt>
                <c:pt idx="7">
                  <c:v>46.92</c:v>
                </c:pt>
                <c:pt idx="8">
                  <c:v>52.83</c:v>
                </c:pt>
                <c:pt idx="9">
                  <c:v>53.5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06-4DED-B7A2-535E5ABED57A}"/>
            </c:ext>
          </c:extLst>
        </c:ser>
        <c:ser>
          <c:idx val="2"/>
          <c:order val="2"/>
          <c:tx>
            <c:strRef>
              <c:f>'SUB 3'!$D$1</c:f>
              <c:strCache>
                <c:ptCount val="1"/>
                <c:pt idx="0">
                  <c:v>Strike_Rate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'SUB 3'!$A$2:$A$11</c:f>
              <c:strCache>
                <c:ptCount val="10"/>
                <c:pt idx="0">
                  <c:v>V Kohli</c:v>
                </c:pt>
                <c:pt idx="1">
                  <c:v>SK Raina</c:v>
                </c:pt>
                <c:pt idx="2">
                  <c:v>RG Sharma</c:v>
                </c:pt>
                <c:pt idx="3">
                  <c:v>G Gambhir</c:v>
                </c:pt>
                <c:pt idx="4">
                  <c:v>RV Uthappa</c:v>
                </c:pt>
                <c:pt idx="5">
                  <c:v>DA Warner</c:v>
                </c:pt>
                <c:pt idx="6">
                  <c:v>CH Gayle</c:v>
                </c:pt>
                <c:pt idx="7">
                  <c:v>MS Dhoni</c:v>
                </c:pt>
                <c:pt idx="8">
                  <c:v>S Dhawan</c:v>
                </c:pt>
                <c:pt idx="9">
                  <c:v>AB de Villiers</c:v>
                </c:pt>
              </c:strCache>
            </c:strRef>
          </c:cat>
          <c:val>
            <c:numRef>
              <c:f>'SUB 3'!$D$2:$D$11</c:f>
              <c:numCache>
                <c:formatCode>General</c:formatCode>
                <c:ptCount val="10"/>
                <c:pt idx="0">
                  <c:v>130.66999999999999</c:v>
                </c:pt>
                <c:pt idx="1">
                  <c:v>129.63999999999999</c:v>
                </c:pt>
                <c:pt idx="2">
                  <c:v>126.51</c:v>
                </c:pt>
                <c:pt idx="3">
                  <c:v>116.5</c:v>
                </c:pt>
                <c:pt idx="4">
                  <c:v>120.68</c:v>
                </c:pt>
                <c:pt idx="5">
                  <c:v>133.37</c:v>
                </c:pt>
                <c:pt idx="6">
                  <c:v>135.18</c:v>
                </c:pt>
                <c:pt idx="7">
                  <c:v>132.93</c:v>
                </c:pt>
                <c:pt idx="8">
                  <c:v>118.79</c:v>
                </c:pt>
                <c:pt idx="9">
                  <c:v>136.97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06-4DED-B7A2-535E5ABED57A}"/>
            </c:ext>
          </c:extLst>
        </c:ser>
        <c:ser>
          <c:idx val="3"/>
          <c:order val="3"/>
          <c:tx>
            <c:strRef>
              <c:f>'SUB 3'!$E$1</c:f>
              <c:strCache>
                <c:ptCount val="1"/>
                <c:pt idx="0">
                  <c:v>Total_Wickets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'SUB 3'!$A$2:$A$11</c:f>
              <c:strCache>
                <c:ptCount val="10"/>
                <c:pt idx="0">
                  <c:v>V Kohli</c:v>
                </c:pt>
                <c:pt idx="1">
                  <c:v>SK Raina</c:v>
                </c:pt>
                <c:pt idx="2">
                  <c:v>RG Sharma</c:v>
                </c:pt>
                <c:pt idx="3">
                  <c:v>G Gambhir</c:v>
                </c:pt>
                <c:pt idx="4">
                  <c:v>RV Uthappa</c:v>
                </c:pt>
                <c:pt idx="5">
                  <c:v>DA Warner</c:v>
                </c:pt>
                <c:pt idx="6">
                  <c:v>CH Gayle</c:v>
                </c:pt>
                <c:pt idx="7">
                  <c:v>MS Dhoni</c:v>
                </c:pt>
                <c:pt idx="8">
                  <c:v>S Dhawan</c:v>
                </c:pt>
                <c:pt idx="9">
                  <c:v>AB de Villiers</c:v>
                </c:pt>
              </c:strCache>
            </c:strRef>
          </c:cat>
          <c:val>
            <c:numRef>
              <c:f>'SUB 3'!$E$2:$E$11</c:f>
              <c:numCache>
                <c:formatCode>General</c:formatCode>
                <c:ptCount val="10"/>
                <c:pt idx="0">
                  <c:v>32</c:v>
                </c:pt>
                <c:pt idx="1">
                  <c:v>133</c:v>
                </c:pt>
                <c:pt idx="2">
                  <c:v>54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88</c:v>
                </c:pt>
                <c:pt idx="7">
                  <c:v>0</c:v>
                </c:pt>
                <c:pt idx="8">
                  <c:v>12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06-4DED-B7A2-535E5ABED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9122719"/>
        <c:axId val="1629059839"/>
      </c:lineChart>
      <c:valAx>
        <c:axId val="162905983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59122719"/>
        <c:crosses val="max"/>
        <c:crossBetween val="between"/>
      </c:valAx>
      <c:catAx>
        <c:axId val="15591227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9059839"/>
        <c:crosses val="autoZero"/>
        <c:auto val="1"/>
        <c:lblAlgn val="ctr"/>
        <c:lblOffset val="100"/>
        <c:noMultiLvlLbl val="0"/>
      </c:catAx>
      <c:valAx>
        <c:axId val="162905318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59121519"/>
        <c:crosses val="autoZero"/>
        <c:crossBetween val="between"/>
      </c:valAx>
      <c:catAx>
        <c:axId val="15591215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9053183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>
                <a:solidFill>
                  <a:schemeClr val="tx1"/>
                </a:solidFill>
              </a:rPr>
              <a:t>PLAYERS WITH</a:t>
            </a:r>
            <a:r>
              <a:rPr lang="en-IN" b="1" baseline="0">
                <a:solidFill>
                  <a:schemeClr val="tx1"/>
                </a:solidFill>
              </a:rPr>
              <a:t> HIGHEST RUNS PER MATCH</a:t>
            </a:r>
            <a:endParaRPr lang="en-IN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 4'!$J$1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'SUB 4'!$I$2:$I$11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SK Raina</c:v>
                </c:pt>
                <c:pt idx="3">
                  <c:v>RG Sharma</c:v>
                </c:pt>
                <c:pt idx="4">
                  <c:v>A Symonds</c:v>
                </c:pt>
                <c:pt idx="5">
                  <c:v>DR Smith</c:v>
                </c:pt>
                <c:pt idx="6">
                  <c:v>JP Duminy</c:v>
                </c:pt>
                <c:pt idx="7">
                  <c:v>JH Kallis</c:v>
                </c:pt>
                <c:pt idx="8">
                  <c:v>SR Watson</c:v>
                </c:pt>
                <c:pt idx="9">
                  <c:v>SC Ganguly</c:v>
                </c:pt>
              </c:strCache>
            </c:strRef>
          </c:cat>
          <c:val>
            <c:numRef>
              <c:f>'SUB 4'!$J$2:$J$11</c:f>
              <c:numCache>
                <c:formatCode>General</c:formatCode>
                <c:ptCount val="10"/>
                <c:pt idx="0">
                  <c:v>6106</c:v>
                </c:pt>
                <c:pt idx="1">
                  <c:v>8158</c:v>
                </c:pt>
                <c:pt idx="2">
                  <c:v>7589</c:v>
                </c:pt>
                <c:pt idx="3">
                  <c:v>7264</c:v>
                </c:pt>
                <c:pt idx="4">
                  <c:v>1861</c:v>
                </c:pt>
                <c:pt idx="5">
                  <c:v>4033</c:v>
                </c:pt>
                <c:pt idx="6">
                  <c:v>3836</c:v>
                </c:pt>
                <c:pt idx="7">
                  <c:v>4890</c:v>
                </c:pt>
                <c:pt idx="8">
                  <c:v>4646</c:v>
                </c:pt>
                <c:pt idx="9">
                  <c:v>2741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C5-402F-8251-7DC6578E0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8037343"/>
        <c:axId val="1562540847"/>
      </c:barChart>
      <c:lineChart>
        <c:grouping val="standard"/>
        <c:varyColors val="0"/>
        <c:ser>
          <c:idx val="1"/>
          <c:order val="1"/>
          <c:tx>
            <c:strRef>
              <c:f>'SUB 4'!$K$1</c:f>
              <c:strCache>
                <c:ptCount val="1"/>
                <c:pt idx="0">
                  <c:v>Total_Wickets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'SUB 4'!$I$2:$I$11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SK Raina</c:v>
                </c:pt>
                <c:pt idx="3">
                  <c:v>RG Sharma</c:v>
                </c:pt>
                <c:pt idx="4">
                  <c:v>A Symonds</c:v>
                </c:pt>
                <c:pt idx="5">
                  <c:v>DR Smith</c:v>
                </c:pt>
                <c:pt idx="6">
                  <c:v>JP Duminy</c:v>
                </c:pt>
                <c:pt idx="7">
                  <c:v>JH Kallis</c:v>
                </c:pt>
                <c:pt idx="8">
                  <c:v>SR Watson</c:v>
                </c:pt>
                <c:pt idx="9">
                  <c:v>SC Ganguly</c:v>
                </c:pt>
              </c:strCache>
            </c:strRef>
          </c:cat>
          <c:val>
            <c:numRef>
              <c:f>'SUB 4'!$K$2:$K$11</c:f>
              <c:numCache>
                <c:formatCode>General</c:formatCode>
                <c:ptCount val="10"/>
                <c:pt idx="0">
                  <c:v>88</c:v>
                </c:pt>
                <c:pt idx="1">
                  <c:v>32</c:v>
                </c:pt>
                <c:pt idx="2">
                  <c:v>133</c:v>
                </c:pt>
                <c:pt idx="3">
                  <c:v>54</c:v>
                </c:pt>
                <c:pt idx="4">
                  <c:v>93</c:v>
                </c:pt>
                <c:pt idx="5">
                  <c:v>97</c:v>
                </c:pt>
                <c:pt idx="6">
                  <c:v>84</c:v>
                </c:pt>
                <c:pt idx="7">
                  <c:v>294</c:v>
                </c:pt>
                <c:pt idx="8">
                  <c:v>318</c:v>
                </c:pt>
                <c:pt idx="9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C5-402F-8251-7DC6578E0291}"/>
            </c:ext>
          </c:extLst>
        </c:ser>
        <c:ser>
          <c:idx val="2"/>
          <c:order val="2"/>
          <c:tx>
            <c:strRef>
              <c:f>'SUB 4'!$L$1</c:f>
              <c:strCache>
                <c:ptCount val="1"/>
                <c:pt idx="0">
                  <c:v>Avg_Runs_Per_Match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'SUB 4'!$I$2:$I$11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SK Raina</c:v>
                </c:pt>
                <c:pt idx="3">
                  <c:v>RG Sharma</c:v>
                </c:pt>
                <c:pt idx="4">
                  <c:v>A Symonds</c:v>
                </c:pt>
                <c:pt idx="5">
                  <c:v>DR Smith</c:v>
                </c:pt>
                <c:pt idx="6">
                  <c:v>JP Duminy</c:v>
                </c:pt>
                <c:pt idx="7">
                  <c:v>JH Kallis</c:v>
                </c:pt>
                <c:pt idx="8">
                  <c:v>SR Watson</c:v>
                </c:pt>
                <c:pt idx="9">
                  <c:v>SC Ganguly</c:v>
                </c:pt>
              </c:strCache>
            </c:strRef>
          </c:cat>
          <c:val>
            <c:numRef>
              <c:f>'SUB 4'!$L$2:$L$11</c:f>
              <c:numCache>
                <c:formatCode>General</c:formatCode>
                <c:ptCount val="10"/>
                <c:pt idx="0">
                  <c:v>67.099999999999994</c:v>
                </c:pt>
                <c:pt idx="1">
                  <c:v>61.8</c:v>
                </c:pt>
                <c:pt idx="2">
                  <c:v>53.07</c:v>
                </c:pt>
                <c:pt idx="3">
                  <c:v>53.02</c:v>
                </c:pt>
                <c:pt idx="4">
                  <c:v>51.69</c:v>
                </c:pt>
                <c:pt idx="5">
                  <c:v>51.05</c:v>
                </c:pt>
                <c:pt idx="6">
                  <c:v>50.47</c:v>
                </c:pt>
                <c:pt idx="7">
                  <c:v>49.9</c:v>
                </c:pt>
                <c:pt idx="8">
                  <c:v>49.43</c:v>
                </c:pt>
                <c:pt idx="9">
                  <c:v>48.09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C5-402F-8251-7DC6578E0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8057343"/>
        <c:axId val="1562536687"/>
      </c:lineChart>
      <c:catAx>
        <c:axId val="1558037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62540847"/>
        <c:crosses val="autoZero"/>
        <c:auto val="1"/>
        <c:lblAlgn val="ctr"/>
        <c:lblOffset val="100"/>
        <c:noMultiLvlLbl val="0"/>
      </c:catAx>
      <c:valAx>
        <c:axId val="156254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58037343"/>
        <c:crosses val="autoZero"/>
        <c:crossBetween val="between"/>
      </c:valAx>
      <c:valAx>
        <c:axId val="156253668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58057343"/>
        <c:crosses val="max"/>
        <c:crossBetween val="between"/>
      </c:valAx>
      <c:catAx>
        <c:axId val="15580573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625366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>
                <a:solidFill>
                  <a:schemeClr val="tx1"/>
                </a:solidFill>
              </a:rPr>
              <a:t>PLAYERS WITH HIGHEST WICKETS PER MATCH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'SUB 4'!$P$1</c:f>
              <c:strCache>
                <c:ptCount val="1"/>
                <c:pt idx="0">
                  <c:v>Total_Wickets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'SUB 4'!$N$2:$N$11</c:f>
              <c:strCache>
                <c:ptCount val="10"/>
                <c:pt idx="0">
                  <c:v>Azhar Mahmood</c:v>
                </c:pt>
                <c:pt idx="1">
                  <c:v>JP Faulkner</c:v>
                </c:pt>
                <c:pt idx="2">
                  <c:v>AR Patel</c:v>
                </c:pt>
                <c:pt idx="3">
                  <c:v>R Vinay Kumar</c:v>
                </c:pt>
                <c:pt idx="4">
                  <c:v>DJ Bravo</c:v>
                </c:pt>
                <c:pt idx="5">
                  <c:v>AD Russell</c:v>
                </c:pt>
                <c:pt idx="6">
                  <c:v>A Mishra</c:v>
                </c:pt>
                <c:pt idx="7">
                  <c:v>P Kumar</c:v>
                </c:pt>
                <c:pt idx="8">
                  <c:v>Shakib Al Hasan</c:v>
                </c:pt>
                <c:pt idx="9">
                  <c:v>DT Christian</c:v>
                </c:pt>
              </c:strCache>
            </c:strRef>
          </c:cat>
          <c:val>
            <c:numRef>
              <c:f>'SUB 4'!$P$2:$P$11</c:f>
              <c:numCache>
                <c:formatCode>General</c:formatCode>
                <c:ptCount val="10"/>
                <c:pt idx="0">
                  <c:v>122</c:v>
                </c:pt>
                <c:pt idx="1">
                  <c:v>247</c:v>
                </c:pt>
                <c:pt idx="2">
                  <c:v>208</c:v>
                </c:pt>
                <c:pt idx="3">
                  <c:v>457</c:v>
                </c:pt>
                <c:pt idx="4">
                  <c:v>449</c:v>
                </c:pt>
                <c:pt idx="5">
                  <c:v>137</c:v>
                </c:pt>
                <c:pt idx="6">
                  <c:v>438</c:v>
                </c:pt>
                <c:pt idx="7">
                  <c:v>427</c:v>
                </c:pt>
                <c:pt idx="8">
                  <c:v>158</c:v>
                </c:pt>
                <c:pt idx="9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81-420F-82EE-C5BEA75D6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49146159"/>
        <c:axId val="1629041951"/>
      </c:barChart>
      <c:lineChart>
        <c:grouping val="standard"/>
        <c:varyColors val="0"/>
        <c:ser>
          <c:idx val="2"/>
          <c:order val="2"/>
          <c:tx>
            <c:strRef>
              <c:f>'SUB 4'!$Q$1</c:f>
              <c:strCache>
                <c:ptCount val="1"/>
                <c:pt idx="0">
                  <c:v>Avg_Wickets_Per_Match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'SUB 4'!$N$2:$N$11</c:f>
              <c:strCache>
                <c:ptCount val="10"/>
                <c:pt idx="0">
                  <c:v>Azhar Mahmood</c:v>
                </c:pt>
                <c:pt idx="1">
                  <c:v>JP Faulkner</c:v>
                </c:pt>
                <c:pt idx="2">
                  <c:v>AR Patel</c:v>
                </c:pt>
                <c:pt idx="3">
                  <c:v>R Vinay Kumar</c:v>
                </c:pt>
                <c:pt idx="4">
                  <c:v>DJ Bravo</c:v>
                </c:pt>
                <c:pt idx="5">
                  <c:v>AD Russell</c:v>
                </c:pt>
                <c:pt idx="6">
                  <c:v>A Mishra</c:v>
                </c:pt>
                <c:pt idx="7">
                  <c:v>P Kumar</c:v>
                </c:pt>
                <c:pt idx="8">
                  <c:v>Shakib Al Hasan</c:v>
                </c:pt>
                <c:pt idx="9">
                  <c:v>DT Christian</c:v>
                </c:pt>
              </c:strCache>
            </c:strRef>
          </c:cat>
          <c:val>
            <c:numRef>
              <c:f>'SUB 4'!$Q$2:$Q$11</c:f>
              <c:numCache>
                <c:formatCode>General</c:formatCode>
                <c:ptCount val="10"/>
                <c:pt idx="0">
                  <c:v>5.3</c:v>
                </c:pt>
                <c:pt idx="1">
                  <c:v>4.75</c:v>
                </c:pt>
                <c:pt idx="2">
                  <c:v>4.62</c:v>
                </c:pt>
                <c:pt idx="3">
                  <c:v>4.5199999999999996</c:v>
                </c:pt>
                <c:pt idx="4">
                  <c:v>4.28</c:v>
                </c:pt>
                <c:pt idx="5">
                  <c:v>4.03</c:v>
                </c:pt>
                <c:pt idx="6">
                  <c:v>3.91</c:v>
                </c:pt>
                <c:pt idx="7">
                  <c:v>3.78</c:v>
                </c:pt>
                <c:pt idx="8">
                  <c:v>3.76</c:v>
                </c:pt>
                <c:pt idx="9">
                  <c:v>3.74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81-420F-82EE-C5BEA75D6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9146159"/>
        <c:axId val="1629041951"/>
      </c:lineChart>
      <c:lineChart>
        <c:grouping val="standard"/>
        <c:varyColors val="0"/>
        <c:ser>
          <c:idx val="0"/>
          <c:order val="0"/>
          <c:tx>
            <c:strRef>
              <c:f>'SUB 4'!$O$1</c:f>
              <c:strCache>
                <c:ptCount val="1"/>
                <c:pt idx="0">
                  <c:v>Total_Runs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'SUB 4'!$N$2:$N$11</c:f>
              <c:strCache>
                <c:ptCount val="10"/>
                <c:pt idx="0">
                  <c:v>Azhar Mahmood</c:v>
                </c:pt>
                <c:pt idx="1">
                  <c:v>JP Faulkner</c:v>
                </c:pt>
                <c:pt idx="2">
                  <c:v>AR Patel</c:v>
                </c:pt>
                <c:pt idx="3">
                  <c:v>R Vinay Kumar</c:v>
                </c:pt>
                <c:pt idx="4">
                  <c:v>DJ Bravo</c:v>
                </c:pt>
                <c:pt idx="5">
                  <c:v>AD Russell</c:v>
                </c:pt>
                <c:pt idx="6">
                  <c:v>A Mishra</c:v>
                </c:pt>
                <c:pt idx="7">
                  <c:v>P Kumar</c:v>
                </c:pt>
                <c:pt idx="8">
                  <c:v>Shakib Al Hasan</c:v>
                </c:pt>
                <c:pt idx="9">
                  <c:v>DT Christian</c:v>
                </c:pt>
              </c:strCache>
            </c:strRef>
          </c:cat>
          <c:val>
            <c:numRef>
              <c:f>'SUB 4'!$O$2:$O$11</c:f>
              <c:numCache>
                <c:formatCode>General</c:formatCode>
                <c:ptCount val="10"/>
                <c:pt idx="0">
                  <c:v>766</c:v>
                </c:pt>
                <c:pt idx="1">
                  <c:v>944</c:v>
                </c:pt>
                <c:pt idx="2">
                  <c:v>752</c:v>
                </c:pt>
                <c:pt idx="3">
                  <c:v>635</c:v>
                </c:pt>
                <c:pt idx="4">
                  <c:v>2364</c:v>
                </c:pt>
                <c:pt idx="5">
                  <c:v>1086</c:v>
                </c:pt>
                <c:pt idx="6">
                  <c:v>665</c:v>
                </c:pt>
                <c:pt idx="7">
                  <c:v>691</c:v>
                </c:pt>
                <c:pt idx="8">
                  <c:v>1004</c:v>
                </c:pt>
                <c:pt idx="9">
                  <c:v>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81-420F-82EE-C5BEA75D6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6409455"/>
        <c:axId val="1629042367"/>
      </c:lineChart>
      <c:catAx>
        <c:axId val="144914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29041951"/>
        <c:crosses val="autoZero"/>
        <c:auto val="1"/>
        <c:lblAlgn val="ctr"/>
        <c:lblOffset val="100"/>
        <c:noMultiLvlLbl val="0"/>
      </c:catAx>
      <c:valAx>
        <c:axId val="162904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49146159"/>
        <c:crosses val="autoZero"/>
        <c:crossBetween val="between"/>
      </c:valAx>
      <c:valAx>
        <c:axId val="162904236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86409455"/>
        <c:crosses val="max"/>
        <c:crossBetween val="between"/>
      </c:valAx>
      <c:catAx>
        <c:axId val="7864094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90423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>
                <a:solidFill>
                  <a:schemeClr val="tx1"/>
                </a:solidFill>
              </a:rPr>
              <a:t>KEY</a:t>
            </a:r>
            <a:r>
              <a:rPr lang="en-IN" b="1" baseline="0">
                <a:solidFill>
                  <a:schemeClr val="tx1"/>
                </a:solidFill>
              </a:rPr>
              <a:t> PLAYERS AND THEIR WIN PERCENTAGE</a:t>
            </a:r>
            <a:r>
              <a:rPr lang="en-IN" b="1">
                <a:solidFill>
                  <a:schemeClr val="tx1"/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 5'!$C$1</c:f>
              <c:strCache>
                <c:ptCount val="1"/>
                <c:pt idx="0">
                  <c:v>Total_Matches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'SUB 5'!$B$2:$B$16</c:f>
              <c:strCache>
                <c:ptCount val="15"/>
                <c:pt idx="0">
                  <c:v>P Amarnath</c:v>
                </c:pt>
                <c:pt idx="1">
                  <c:v>Sohail Tanvir</c:v>
                </c:pt>
                <c:pt idx="2">
                  <c:v>SB Jakati</c:v>
                </c:pt>
                <c:pt idx="3">
                  <c:v>Kamran Akmal</c:v>
                </c:pt>
                <c:pt idx="4">
                  <c:v>CA Pujara</c:v>
                </c:pt>
                <c:pt idx="5">
                  <c:v>DJ Thornely</c:v>
                </c:pt>
                <c:pt idx="6">
                  <c:v>M Kaif</c:v>
                </c:pt>
                <c:pt idx="7">
                  <c:v>AN Ahmed</c:v>
                </c:pt>
                <c:pt idx="8">
                  <c:v>TG Southee</c:v>
                </c:pt>
                <c:pt idx="9">
                  <c:v>L Balaji</c:v>
                </c:pt>
                <c:pt idx="10">
                  <c:v>CJ Jordan</c:v>
                </c:pt>
                <c:pt idx="11">
                  <c:v>WP Saha</c:v>
                </c:pt>
                <c:pt idx="12">
                  <c:v>MG Johnson</c:v>
                </c:pt>
                <c:pt idx="13">
                  <c:v>IC Pandey</c:v>
                </c:pt>
                <c:pt idx="14">
                  <c:v>YV Takawale</c:v>
                </c:pt>
              </c:strCache>
            </c:strRef>
          </c:cat>
          <c:val>
            <c:numRef>
              <c:f>'SUB 5'!$C$2:$C$16</c:f>
              <c:numCache>
                <c:formatCode>General</c:formatCode>
                <c:ptCount val="15"/>
                <c:pt idx="0">
                  <c:v>6</c:v>
                </c:pt>
                <c:pt idx="1">
                  <c:v>11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16</c:v>
                </c:pt>
                <c:pt idx="7">
                  <c:v>10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13</c:v>
                </c:pt>
                <c:pt idx="12">
                  <c:v>17</c:v>
                </c:pt>
                <c:pt idx="13">
                  <c:v>23</c:v>
                </c:pt>
                <c:pt idx="1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6A-4F4A-A05A-87A56C5964FB}"/>
            </c:ext>
          </c:extLst>
        </c:ser>
        <c:ser>
          <c:idx val="1"/>
          <c:order val="1"/>
          <c:tx>
            <c:strRef>
              <c:f>'SUB 5'!$D$1</c:f>
              <c:strCache>
                <c:ptCount val="1"/>
                <c:pt idx="0">
                  <c:v>Matches_Won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'SUB 5'!$B$2:$B$16</c:f>
              <c:strCache>
                <c:ptCount val="15"/>
                <c:pt idx="0">
                  <c:v>P Amarnath</c:v>
                </c:pt>
                <c:pt idx="1">
                  <c:v>Sohail Tanvir</c:v>
                </c:pt>
                <c:pt idx="2">
                  <c:v>SB Jakati</c:v>
                </c:pt>
                <c:pt idx="3">
                  <c:v>Kamran Akmal</c:v>
                </c:pt>
                <c:pt idx="4">
                  <c:v>CA Pujara</c:v>
                </c:pt>
                <c:pt idx="5">
                  <c:v>DJ Thornely</c:v>
                </c:pt>
                <c:pt idx="6">
                  <c:v>M Kaif</c:v>
                </c:pt>
                <c:pt idx="7">
                  <c:v>AN Ahmed</c:v>
                </c:pt>
                <c:pt idx="8">
                  <c:v>TG Southee</c:v>
                </c:pt>
                <c:pt idx="9">
                  <c:v>L Balaji</c:v>
                </c:pt>
                <c:pt idx="10">
                  <c:v>CJ Jordan</c:v>
                </c:pt>
                <c:pt idx="11">
                  <c:v>WP Saha</c:v>
                </c:pt>
                <c:pt idx="12">
                  <c:v>MG Johnson</c:v>
                </c:pt>
                <c:pt idx="13">
                  <c:v>IC Pandey</c:v>
                </c:pt>
                <c:pt idx="14">
                  <c:v>YV Takawale</c:v>
                </c:pt>
              </c:strCache>
            </c:strRef>
          </c:cat>
          <c:val>
            <c:numRef>
              <c:f>'SUB 5'!$D$2:$D$16</c:f>
              <c:numCache>
                <c:formatCode>General</c:formatCode>
                <c:ptCount val="15"/>
                <c:pt idx="0">
                  <c:v>6</c:v>
                </c:pt>
                <c:pt idx="1">
                  <c:v>10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13</c:v>
                </c:pt>
                <c:pt idx="7">
                  <c:v>8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10</c:v>
                </c:pt>
                <c:pt idx="12">
                  <c:v>13</c:v>
                </c:pt>
                <c:pt idx="13">
                  <c:v>17</c:v>
                </c:pt>
                <c:pt idx="1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6A-4F4A-A05A-87A56C596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8016143"/>
        <c:axId val="1562519215"/>
      </c:barChart>
      <c:lineChart>
        <c:grouping val="standard"/>
        <c:varyColors val="0"/>
        <c:ser>
          <c:idx val="2"/>
          <c:order val="2"/>
          <c:tx>
            <c:strRef>
              <c:f>'SUB 5'!$E$1</c:f>
              <c:strCache>
                <c:ptCount val="1"/>
                <c:pt idx="0">
                  <c:v>Win_Percentage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'SUB 5'!$B$2:$B$16</c:f>
              <c:strCache>
                <c:ptCount val="15"/>
                <c:pt idx="0">
                  <c:v>P Amarnath</c:v>
                </c:pt>
                <c:pt idx="1">
                  <c:v>Sohail Tanvir</c:v>
                </c:pt>
                <c:pt idx="2">
                  <c:v>SB Jakati</c:v>
                </c:pt>
                <c:pt idx="3">
                  <c:v>Kamran Akmal</c:v>
                </c:pt>
                <c:pt idx="4">
                  <c:v>CA Pujara</c:v>
                </c:pt>
                <c:pt idx="5">
                  <c:v>DJ Thornely</c:v>
                </c:pt>
                <c:pt idx="6">
                  <c:v>M Kaif</c:v>
                </c:pt>
                <c:pt idx="7">
                  <c:v>AN Ahmed</c:v>
                </c:pt>
                <c:pt idx="8">
                  <c:v>TG Southee</c:v>
                </c:pt>
                <c:pt idx="9">
                  <c:v>L Balaji</c:v>
                </c:pt>
                <c:pt idx="10">
                  <c:v>CJ Jordan</c:v>
                </c:pt>
                <c:pt idx="11">
                  <c:v>WP Saha</c:v>
                </c:pt>
                <c:pt idx="12">
                  <c:v>MG Johnson</c:v>
                </c:pt>
                <c:pt idx="13">
                  <c:v>IC Pandey</c:v>
                </c:pt>
                <c:pt idx="14">
                  <c:v>YV Takawale</c:v>
                </c:pt>
              </c:strCache>
            </c:strRef>
          </c:cat>
          <c:val>
            <c:numRef>
              <c:f>'SUB 5'!$E$2:$E$16</c:f>
              <c:numCache>
                <c:formatCode>General</c:formatCode>
                <c:ptCount val="15"/>
                <c:pt idx="0">
                  <c:v>100</c:v>
                </c:pt>
                <c:pt idx="1">
                  <c:v>90.91</c:v>
                </c:pt>
                <c:pt idx="2">
                  <c:v>83.33</c:v>
                </c:pt>
                <c:pt idx="3">
                  <c:v>83.33</c:v>
                </c:pt>
                <c:pt idx="4">
                  <c:v>83.33</c:v>
                </c:pt>
                <c:pt idx="5">
                  <c:v>83.33</c:v>
                </c:pt>
                <c:pt idx="6">
                  <c:v>81.25</c:v>
                </c:pt>
                <c:pt idx="7">
                  <c:v>80</c:v>
                </c:pt>
                <c:pt idx="8">
                  <c:v>77.78</c:v>
                </c:pt>
                <c:pt idx="9">
                  <c:v>77.78</c:v>
                </c:pt>
                <c:pt idx="10">
                  <c:v>77.78</c:v>
                </c:pt>
                <c:pt idx="11">
                  <c:v>76.92</c:v>
                </c:pt>
                <c:pt idx="12">
                  <c:v>76.47</c:v>
                </c:pt>
                <c:pt idx="13">
                  <c:v>73.91</c:v>
                </c:pt>
                <c:pt idx="14">
                  <c:v>72.73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6A-4F4A-A05A-87A56C596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8029343"/>
        <c:axId val="1562541679"/>
      </c:lineChart>
      <c:catAx>
        <c:axId val="1558016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62519215"/>
        <c:crosses val="autoZero"/>
        <c:auto val="1"/>
        <c:lblAlgn val="ctr"/>
        <c:lblOffset val="100"/>
        <c:noMultiLvlLbl val="0"/>
      </c:catAx>
      <c:valAx>
        <c:axId val="156251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58016143"/>
        <c:crosses val="autoZero"/>
        <c:crossBetween val="between"/>
      </c:valAx>
      <c:valAx>
        <c:axId val="156254167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58029343"/>
        <c:crosses val="max"/>
        <c:crossBetween val="between"/>
      </c:valAx>
      <c:catAx>
        <c:axId val="15580293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625416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 dirty="0">
                <a:solidFill>
                  <a:schemeClr val="tx1"/>
                </a:solidFill>
              </a:rPr>
              <a:t>M CHINNASWAMY STADIUM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 8'!$C$1</c:f>
              <c:strCache>
                <c:ptCount val="1"/>
                <c:pt idx="0">
                  <c:v>Matches_Played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'SUB 8'!$B$2:$B$10</c:f>
              <c:strCache>
                <c:ptCount val="9"/>
                <c:pt idx="0">
                  <c:v>Mumbai Indians</c:v>
                </c:pt>
                <c:pt idx="1">
                  <c:v>Chennai Super Kings</c:v>
                </c:pt>
                <c:pt idx="2">
                  <c:v>Royal Challengers Bangalore</c:v>
                </c:pt>
                <c:pt idx="3">
                  <c:v>Kolkata Knight Riders</c:v>
                </c:pt>
                <c:pt idx="4">
                  <c:v>Rajasthan Royals</c:v>
                </c:pt>
                <c:pt idx="5">
                  <c:v>Kings XI Punjab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</c:strCache>
            </c:strRef>
          </c:cat>
          <c:val>
            <c:numRef>
              <c:f>'SUB 8'!$C$2:$C$10</c:f>
              <c:numCache>
                <c:formatCode>General</c:formatCode>
                <c:ptCount val="9"/>
                <c:pt idx="0">
                  <c:v>8</c:v>
                </c:pt>
                <c:pt idx="1">
                  <c:v>7</c:v>
                </c:pt>
                <c:pt idx="2">
                  <c:v>56</c:v>
                </c:pt>
                <c:pt idx="3">
                  <c:v>8</c:v>
                </c:pt>
                <c:pt idx="4">
                  <c:v>6</c:v>
                </c:pt>
                <c:pt idx="5">
                  <c:v>9</c:v>
                </c:pt>
                <c:pt idx="6">
                  <c:v>7</c:v>
                </c:pt>
                <c:pt idx="7">
                  <c:v>5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8C-472D-86B6-90B8359E3545}"/>
            </c:ext>
          </c:extLst>
        </c:ser>
        <c:ser>
          <c:idx val="1"/>
          <c:order val="1"/>
          <c:tx>
            <c:strRef>
              <c:f>'SUB 8'!$D$1</c:f>
              <c:strCache>
                <c:ptCount val="1"/>
                <c:pt idx="0">
                  <c:v>Wins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'SUB 8'!$B$2:$B$10</c:f>
              <c:strCache>
                <c:ptCount val="9"/>
                <c:pt idx="0">
                  <c:v>Mumbai Indians</c:v>
                </c:pt>
                <c:pt idx="1">
                  <c:v>Chennai Super Kings</c:v>
                </c:pt>
                <c:pt idx="2">
                  <c:v>Royal Challengers Bangalore</c:v>
                </c:pt>
                <c:pt idx="3">
                  <c:v>Kolkata Knight Riders</c:v>
                </c:pt>
                <c:pt idx="4">
                  <c:v>Rajasthan Royals</c:v>
                </c:pt>
                <c:pt idx="5">
                  <c:v>Kings XI Punjab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</c:strCache>
            </c:strRef>
          </c:cat>
          <c:val>
            <c:numRef>
              <c:f>'SUB 8'!$D$2:$D$10</c:f>
              <c:numCache>
                <c:formatCode>General</c:formatCode>
                <c:ptCount val="9"/>
                <c:pt idx="0">
                  <c:v>6</c:v>
                </c:pt>
                <c:pt idx="1">
                  <c:v>4</c:v>
                </c:pt>
                <c:pt idx="2">
                  <c:v>29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8C-472D-86B6-90B8359E3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6244784"/>
        <c:axId val="1597580992"/>
      </c:barChart>
      <c:lineChart>
        <c:grouping val="standard"/>
        <c:varyColors val="0"/>
        <c:ser>
          <c:idx val="2"/>
          <c:order val="2"/>
          <c:tx>
            <c:strRef>
              <c:f>'SUB 8'!$E$1</c:f>
              <c:strCache>
                <c:ptCount val="1"/>
                <c:pt idx="0">
                  <c:v>Win_Percentage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'SUB 8'!$B$2:$B$10</c:f>
              <c:strCache>
                <c:ptCount val="9"/>
                <c:pt idx="0">
                  <c:v>Mumbai Indians</c:v>
                </c:pt>
                <c:pt idx="1">
                  <c:v>Chennai Super Kings</c:v>
                </c:pt>
                <c:pt idx="2">
                  <c:v>Royal Challengers Bangalore</c:v>
                </c:pt>
                <c:pt idx="3">
                  <c:v>Kolkata Knight Riders</c:v>
                </c:pt>
                <c:pt idx="4">
                  <c:v>Rajasthan Royals</c:v>
                </c:pt>
                <c:pt idx="5">
                  <c:v>Kings XI Punjab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</c:strCache>
            </c:strRef>
          </c:cat>
          <c:val>
            <c:numRef>
              <c:f>'SUB 8'!$E$2:$E$10</c:f>
              <c:numCache>
                <c:formatCode>General</c:formatCode>
                <c:ptCount val="9"/>
                <c:pt idx="0">
                  <c:v>75</c:v>
                </c:pt>
                <c:pt idx="1">
                  <c:v>57.142859999999999</c:v>
                </c:pt>
                <c:pt idx="2">
                  <c:v>51.785710000000002</c:v>
                </c:pt>
                <c:pt idx="3">
                  <c:v>50</c:v>
                </c:pt>
                <c:pt idx="4">
                  <c:v>50</c:v>
                </c:pt>
                <c:pt idx="5">
                  <c:v>44.44444</c:v>
                </c:pt>
                <c:pt idx="6">
                  <c:v>42.857140000000001</c:v>
                </c:pt>
                <c:pt idx="7">
                  <c:v>40</c:v>
                </c:pt>
                <c:pt idx="8">
                  <c:v>33.333329999999997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8C-472D-86B6-90B8359E3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9585504"/>
        <c:axId val="1597590976"/>
      </c:lineChart>
      <c:catAx>
        <c:axId val="158624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97580992"/>
        <c:crosses val="autoZero"/>
        <c:auto val="1"/>
        <c:lblAlgn val="ctr"/>
        <c:lblOffset val="100"/>
        <c:noMultiLvlLbl val="0"/>
      </c:catAx>
      <c:valAx>
        <c:axId val="159758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86244784"/>
        <c:crosses val="autoZero"/>
        <c:crossBetween val="between"/>
      </c:valAx>
      <c:valAx>
        <c:axId val="159759097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49585504"/>
        <c:crosses val="max"/>
        <c:crossBetween val="between"/>
      </c:valAx>
      <c:catAx>
        <c:axId val="1149585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975909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/>
              <a:t>SEASON WISE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'SUB 9'!$B$1</c:f>
              <c:strCache>
                <c:ptCount val="1"/>
                <c:pt idx="0">
                  <c:v>Matches_Played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'SUB 9'!$A$2:$A$10</c:f>
              <c:numCache>
                <c:formatCode>General</c:formatCod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numCache>
            </c:numRef>
          </c:cat>
          <c:val>
            <c:numRef>
              <c:f>'SUB 9'!$B$2:$B$10</c:f>
              <c:numCache>
                <c:formatCode>General</c:formatCode>
                <c:ptCount val="9"/>
                <c:pt idx="0">
                  <c:v>14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15</c:v>
                </c:pt>
                <c:pt idx="5">
                  <c:v>16</c:v>
                </c:pt>
                <c:pt idx="6">
                  <c:v>14</c:v>
                </c:pt>
                <c:pt idx="7">
                  <c:v>16</c:v>
                </c:pt>
                <c:pt idx="8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FB-4274-A125-60C244E9F09B}"/>
            </c:ext>
          </c:extLst>
        </c:ser>
        <c:ser>
          <c:idx val="1"/>
          <c:order val="1"/>
          <c:tx>
            <c:strRef>
              <c:f>'SUB 9'!$C$1</c:f>
              <c:strCache>
                <c:ptCount val="1"/>
                <c:pt idx="0">
                  <c:v>Matches_Won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'SUB 9'!$A$2:$A$10</c:f>
              <c:numCache>
                <c:formatCode>General</c:formatCod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numCache>
            </c:numRef>
          </c:cat>
          <c:val>
            <c:numRef>
              <c:f>'SUB 9'!$C$2:$C$10</c:f>
              <c:numCache>
                <c:formatCode>General</c:formatCode>
                <c:ptCount val="9"/>
                <c:pt idx="0">
                  <c:v>4</c:v>
                </c:pt>
                <c:pt idx="1">
                  <c:v>9</c:v>
                </c:pt>
                <c:pt idx="2">
                  <c:v>8</c:v>
                </c:pt>
                <c:pt idx="3">
                  <c:v>10</c:v>
                </c:pt>
                <c:pt idx="4">
                  <c:v>8</c:v>
                </c:pt>
                <c:pt idx="5">
                  <c:v>9</c:v>
                </c:pt>
                <c:pt idx="6">
                  <c:v>5</c:v>
                </c:pt>
                <c:pt idx="7">
                  <c:v>8</c:v>
                </c:pt>
                <c:pt idx="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FB-4274-A125-60C244E9F09B}"/>
            </c:ext>
          </c:extLst>
        </c:ser>
        <c:ser>
          <c:idx val="2"/>
          <c:order val="2"/>
          <c:tx>
            <c:strRef>
              <c:f>'SUB 9'!$D$1</c:f>
              <c:strCache>
                <c:ptCount val="1"/>
                <c:pt idx="0">
                  <c:v>Matches_Lost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'SUB 9'!$A$2:$A$10</c:f>
              <c:numCache>
                <c:formatCode>General</c:formatCod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numCache>
            </c:numRef>
          </c:cat>
          <c:val>
            <c:numRef>
              <c:f>'SUB 9'!$D$2:$D$10</c:f>
              <c:numCache>
                <c:formatCode>General</c:formatCode>
                <c:ptCount val="9"/>
                <c:pt idx="0">
                  <c:v>10</c:v>
                </c:pt>
                <c:pt idx="1">
                  <c:v>7</c:v>
                </c:pt>
                <c:pt idx="2">
                  <c:v>8</c:v>
                </c:pt>
                <c:pt idx="3">
                  <c:v>6</c:v>
                </c:pt>
                <c:pt idx="4">
                  <c:v>7</c:v>
                </c:pt>
                <c:pt idx="5">
                  <c:v>7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FB-4274-A125-60C244E9F09B}"/>
            </c:ext>
          </c:extLst>
        </c:ser>
        <c:ser>
          <c:idx val="3"/>
          <c:order val="3"/>
          <c:tx>
            <c:strRef>
              <c:f>'SUB 9'!$E$1</c:f>
              <c:strCache>
                <c:ptCount val="1"/>
                <c:pt idx="0">
                  <c:v>Win_Percentage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'SUB 9'!$A$2:$A$10</c:f>
              <c:numCache>
                <c:formatCode>General</c:formatCod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numCache>
            </c:numRef>
          </c:cat>
          <c:val>
            <c:numRef>
              <c:f>'SUB 9'!$E$2:$E$10</c:f>
              <c:numCache>
                <c:formatCode>General</c:formatCode>
                <c:ptCount val="9"/>
                <c:pt idx="0">
                  <c:v>28.571400000000001</c:v>
                </c:pt>
                <c:pt idx="1">
                  <c:v>56.25</c:v>
                </c:pt>
                <c:pt idx="2">
                  <c:v>50</c:v>
                </c:pt>
                <c:pt idx="3">
                  <c:v>62.5</c:v>
                </c:pt>
                <c:pt idx="4">
                  <c:v>53.333300000000001</c:v>
                </c:pt>
                <c:pt idx="5">
                  <c:v>56.25</c:v>
                </c:pt>
                <c:pt idx="6">
                  <c:v>35.714300000000001</c:v>
                </c:pt>
                <c:pt idx="7">
                  <c:v>50</c:v>
                </c:pt>
                <c:pt idx="8">
                  <c:v>56.25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FB-4274-A125-60C244E9F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0009712"/>
        <c:axId val="1421350816"/>
      </c:lineChart>
      <c:catAx>
        <c:axId val="142000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21350816"/>
        <c:crosses val="autoZero"/>
        <c:auto val="1"/>
        <c:lblAlgn val="ctr"/>
        <c:lblOffset val="100"/>
        <c:noMultiLvlLbl val="0"/>
      </c:catAx>
      <c:valAx>
        <c:axId val="142135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200097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>
                <a:solidFill>
                  <a:schemeClr val="tx1"/>
                </a:solidFill>
              </a:rPr>
              <a:t>VENUE WISE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'SUB 9'!$J$1</c:f>
              <c:strCache>
                <c:ptCount val="1"/>
                <c:pt idx="0">
                  <c:v>Win_Percentage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'SUB 9'!$G$2:$G$29</c:f>
              <c:strCache>
                <c:ptCount val="28"/>
                <c:pt idx="0">
                  <c:v>M Chinnaswamy Stadium</c:v>
                </c:pt>
                <c:pt idx="1">
                  <c:v>MA Chidambaram Stadium, Chepauk</c:v>
                </c:pt>
                <c:pt idx="2">
                  <c:v>Wankhede Stadium</c:v>
                </c:pt>
                <c:pt idx="3">
                  <c:v>Eden Gardens</c:v>
                </c:pt>
                <c:pt idx="4">
                  <c:v>Rajiv Gandhi International Stadium, Uppal</c:v>
                </c:pt>
                <c:pt idx="5">
                  <c:v>Feroz Shah Kotla</c:v>
                </c:pt>
                <c:pt idx="6">
                  <c:v>Sawai Mansingh Stadium</c:v>
                </c:pt>
                <c:pt idx="7">
                  <c:v>Punjab Cricket Association Stadium, Mohali</c:v>
                </c:pt>
                <c:pt idx="8">
                  <c:v>Kingsmead</c:v>
                </c:pt>
                <c:pt idx="9">
                  <c:v>New Wanderers Stadium</c:v>
                </c:pt>
                <c:pt idx="10">
                  <c:v>SuperSport Park</c:v>
                </c:pt>
                <c:pt idx="11">
                  <c:v>JSCA International Stadium Complex</c:v>
                </c:pt>
                <c:pt idx="12">
                  <c:v>St George's Park</c:v>
                </c:pt>
                <c:pt idx="13">
                  <c:v>Subrata Roy Sahara Stadium</c:v>
                </c:pt>
                <c:pt idx="14">
                  <c:v>Maharashtra Cricket Association Stadium</c:v>
                </c:pt>
                <c:pt idx="15">
                  <c:v>Newlands</c:v>
                </c:pt>
                <c:pt idx="16">
                  <c:v>Dr DY Patil Sports Academy</c:v>
                </c:pt>
                <c:pt idx="17">
                  <c:v>Sharjah Cricket Stadium</c:v>
                </c:pt>
                <c:pt idx="18">
                  <c:v>Dubai International Cricket Stadium</c:v>
                </c:pt>
                <c:pt idx="19">
                  <c:v>Brabourne Stadium</c:v>
                </c:pt>
                <c:pt idx="20">
                  <c:v>Nehru Stadium</c:v>
                </c:pt>
                <c:pt idx="21">
                  <c:v>Sardar Patel Stadium, Motera</c:v>
                </c:pt>
                <c:pt idx="22">
                  <c:v>Punjab Cricket Association IS Bindra Stadium, Mohali</c:v>
                </c:pt>
                <c:pt idx="23">
                  <c:v>Shaheed Veer Narayan Singh International Stadium</c:v>
                </c:pt>
                <c:pt idx="24">
                  <c:v>Vidarbha Cricket Association Stadium, Jamtha</c:v>
                </c:pt>
                <c:pt idx="25">
                  <c:v>Himachal Pradesh Cricket Association Stadium</c:v>
                </c:pt>
                <c:pt idx="26">
                  <c:v>Sheikh Zayed Stadium</c:v>
                </c:pt>
                <c:pt idx="27">
                  <c:v>Saurashtra Cricket Association Stadium</c:v>
                </c:pt>
              </c:strCache>
            </c:strRef>
          </c:cat>
          <c:val>
            <c:numRef>
              <c:f>'SUB 9'!$J$2:$J$29</c:f>
              <c:numCache>
                <c:formatCode>General</c:formatCode>
                <c:ptCount val="28"/>
                <c:pt idx="0">
                  <c:v>51.785710000000002</c:v>
                </c:pt>
                <c:pt idx="1">
                  <c:v>25</c:v>
                </c:pt>
                <c:pt idx="2">
                  <c:v>42.857140000000001</c:v>
                </c:pt>
                <c:pt idx="3">
                  <c:v>42.857140000000001</c:v>
                </c:pt>
                <c:pt idx="4">
                  <c:v>28.571429999999999</c:v>
                </c:pt>
                <c:pt idx="5">
                  <c:v>66.666669999999996</c:v>
                </c:pt>
                <c:pt idx="6">
                  <c:v>60</c:v>
                </c:pt>
                <c:pt idx="7">
                  <c:v>40</c:v>
                </c:pt>
                <c:pt idx="8">
                  <c:v>75</c:v>
                </c:pt>
                <c:pt idx="9">
                  <c:v>75</c:v>
                </c:pt>
                <c:pt idx="10">
                  <c:v>66.666669999999996</c:v>
                </c:pt>
                <c:pt idx="11">
                  <c:v>33.333329999999997</c:v>
                </c:pt>
                <c:pt idx="12">
                  <c:v>0</c:v>
                </c:pt>
                <c:pt idx="13">
                  <c:v>100</c:v>
                </c:pt>
                <c:pt idx="14">
                  <c:v>100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53-43D0-82A0-0E2E97007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1302608"/>
        <c:axId val="1597574336"/>
      </c:areaChart>
      <c:barChart>
        <c:barDir val="col"/>
        <c:grouping val="clustered"/>
        <c:varyColors val="0"/>
        <c:ser>
          <c:idx val="0"/>
          <c:order val="0"/>
          <c:tx>
            <c:strRef>
              <c:f>'SUB 9'!$H$1</c:f>
              <c:strCache>
                <c:ptCount val="1"/>
                <c:pt idx="0">
                  <c:v>Matches_Played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'SUB 9'!$G$2:$G$29</c:f>
              <c:strCache>
                <c:ptCount val="28"/>
                <c:pt idx="0">
                  <c:v>M Chinnaswamy Stadium</c:v>
                </c:pt>
                <c:pt idx="1">
                  <c:v>MA Chidambaram Stadium, Chepauk</c:v>
                </c:pt>
                <c:pt idx="2">
                  <c:v>Wankhede Stadium</c:v>
                </c:pt>
                <c:pt idx="3">
                  <c:v>Eden Gardens</c:v>
                </c:pt>
                <c:pt idx="4">
                  <c:v>Rajiv Gandhi International Stadium, Uppal</c:v>
                </c:pt>
                <c:pt idx="5">
                  <c:v>Feroz Shah Kotla</c:v>
                </c:pt>
                <c:pt idx="6">
                  <c:v>Sawai Mansingh Stadium</c:v>
                </c:pt>
                <c:pt idx="7">
                  <c:v>Punjab Cricket Association Stadium, Mohali</c:v>
                </c:pt>
                <c:pt idx="8">
                  <c:v>Kingsmead</c:v>
                </c:pt>
                <c:pt idx="9">
                  <c:v>New Wanderers Stadium</c:v>
                </c:pt>
                <c:pt idx="10">
                  <c:v>SuperSport Park</c:v>
                </c:pt>
                <c:pt idx="11">
                  <c:v>JSCA International Stadium Complex</c:v>
                </c:pt>
                <c:pt idx="12">
                  <c:v>St George's Park</c:v>
                </c:pt>
                <c:pt idx="13">
                  <c:v>Subrata Roy Sahara Stadium</c:v>
                </c:pt>
                <c:pt idx="14">
                  <c:v>Maharashtra Cricket Association Stadium</c:v>
                </c:pt>
                <c:pt idx="15">
                  <c:v>Newlands</c:v>
                </c:pt>
                <c:pt idx="16">
                  <c:v>Dr DY Patil Sports Academy</c:v>
                </c:pt>
                <c:pt idx="17">
                  <c:v>Sharjah Cricket Stadium</c:v>
                </c:pt>
                <c:pt idx="18">
                  <c:v>Dubai International Cricket Stadium</c:v>
                </c:pt>
                <c:pt idx="19">
                  <c:v>Brabourne Stadium</c:v>
                </c:pt>
                <c:pt idx="20">
                  <c:v>Nehru Stadium</c:v>
                </c:pt>
                <c:pt idx="21">
                  <c:v>Sardar Patel Stadium, Motera</c:v>
                </c:pt>
                <c:pt idx="22">
                  <c:v>Punjab Cricket Association IS Bindra Stadium, Mohali</c:v>
                </c:pt>
                <c:pt idx="23">
                  <c:v>Shaheed Veer Narayan Singh International Stadium</c:v>
                </c:pt>
                <c:pt idx="24">
                  <c:v>Vidarbha Cricket Association Stadium, Jamtha</c:v>
                </c:pt>
                <c:pt idx="25">
                  <c:v>Himachal Pradesh Cricket Association Stadium</c:v>
                </c:pt>
                <c:pt idx="26">
                  <c:v>Sheikh Zayed Stadium</c:v>
                </c:pt>
                <c:pt idx="27">
                  <c:v>Saurashtra Cricket Association Stadium</c:v>
                </c:pt>
              </c:strCache>
            </c:strRef>
          </c:cat>
          <c:val>
            <c:numRef>
              <c:f>'SUB 9'!$H$2:$H$29</c:f>
              <c:numCache>
                <c:formatCode>General</c:formatCode>
                <c:ptCount val="28"/>
                <c:pt idx="0">
                  <c:v>56</c:v>
                </c:pt>
                <c:pt idx="1">
                  <c:v>8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53-43D0-82A0-0E2E97007D7B}"/>
            </c:ext>
          </c:extLst>
        </c:ser>
        <c:ser>
          <c:idx val="1"/>
          <c:order val="1"/>
          <c:tx>
            <c:strRef>
              <c:f>'SUB 9'!$I$1</c:f>
              <c:strCache>
                <c:ptCount val="1"/>
                <c:pt idx="0">
                  <c:v>Wins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'SUB 9'!$G$2:$G$29</c:f>
              <c:strCache>
                <c:ptCount val="28"/>
                <c:pt idx="0">
                  <c:v>M Chinnaswamy Stadium</c:v>
                </c:pt>
                <c:pt idx="1">
                  <c:v>MA Chidambaram Stadium, Chepauk</c:v>
                </c:pt>
                <c:pt idx="2">
                  <c:v>Wankhede Stadium</c:v>
                </c:pt>
                <c:pt idx="3">
                  <c:v>Eden Gardens</c:v>
                </c:pt>
                <c:pt idx="4">
                  <c:v>Rajiv Gandhi International Stadium, Uppal</c:v>
                </c:pt>
                <c:pt idx="5">
                  <c:v>Feroz Shah Kotla</c:v>
                </c:pt>
                <c:pt idx="6">
                  <c:v>Sawai Mansingh Stadium</c:v>
                </c:pt>
                <c:pt idx="7">
                  <c:v>Punjab Cricket Association Stadium, Mohali</c:v>
                </c:pt>
                <c:pt idx="8">
                  <c:v>Kingsmead</c:v>
                </c:pt>
                <c:pt idx="9">
                  <c:v>New Wanderers Stadium</c:v>
                </c:pt>
                <c:pt idx="10">
                  <c:v>SuperSport Park</c:v>
                </c:pt>
                <c:pt idx="11">
                  <c:v>JSCA International Stadium Complex</c:v>
                </c:pt>
                <c:pt idx="12">
                  <c:v>St George's Park</c:v>
                </c:pt>
                <c:pt idx="13">
                  <c:v>Subrata Roy Sahara Stadium</c:v>
                </c:pt>
                <c:pt idx="14">
                  <c:v>Maharashtra Cricket Association Stadium</c:v>
                </c:pt>
                <c:pt idx="15">
                  <c:v>Newlands</c:v>
                </c:pt>
                <c:pt idx="16">
                  <c:v>Dr DY Patil Sports Academy</c:v>
                </c:pt>
                <c:pt idx="17">
                  <c:v>Sharjah Cricket Stadium</c:v>
                </c:pt>
                <c:pt idx="18">
                  <c:v>Dubai International Cricket Stadium</c:v>
                </c:pt>
                <c:pt idx="19">
                  <c:v>Brabourne Stadium</c:v>
                </c:pt>
                <c:pt idx="20">
                  <c:v>Nehru Stadium</c:v>
                </c:pt>
                <c:pt idx="21">
                  <c:v>Sardar Patel Stadium, Motera</c:v>
                </c:pt>
                <c:pt idx="22">
                  <c:v>Punjab Cricket Association IS Bindra Stadium, Mohali</c:v>
                </c:pt>
                <c:pt idx="23">
                  <c:v>Shaheed Veer Narayan Singh International Stadium</c:v>
                </c:pt>
                <c:pt idx="24">
                  <c:v>Vidarbha Cricket Association Stadium, Jamtha</c:v>
                </c:pt>
                <c:pt idx="25">
                  <c:v>Himachal Pradesh Cricket Association Stadium</c:v>
                </c:pt>
                <c:pt idx="26">
                  <c:v>Sheikh Zayed Stadium</c:v>
                </c:pt>
                <c:pt idx="27">
                  <c:v>Saurashtra Cricket Association Stadium</c:v>
                </c:pt>
              </c:strCache>
            </c:strRef>
          </c:cat>
          <c:val>
            <c:numRef>
              <c:f>'SUB 9'!$I$2:$I$29</c:f>
              <c:numCache>
                <c:formatCode>General</c:formatCode>
                <c:ptCount val="28"/>
                <c:pt idx="0">
                  <c:v>29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  <c:pt idx="12">
                  <c:v>0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53-43D0-82A0-0E2E97007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0173936"/>
        <c:axId val="1597595136"/>
      </c:barChart>
      <c:catAx>
        <c:axId val="159017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97595136"/>
        <c:crosses val="autoZero"/>
        <c:auto val="1"/>
        <c:lblAlgn val="ctr"/>
        <c:lblOffset val="100"/>
        <c:noMultiLvlLbl val="0"/>
      </c:catAx>
      <c:valAx>
        <c:axId val="159759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90173936"/>
        <c:crosses val="autoZero"/>
        <c:crossBetween val="between"/>
      </c:valAx>
      <c:valAx>
        <c:axId val="15975743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71302608"/>
        <c:crosses val="max"/>
        <c:crossBetween val="between"/>
      </c:valAx>
      <c:catAx>
        <c:axId val="1471302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975743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Sheet RCB.xlsx]SUB 9!PivotTable30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>
                <a:solidFill>
                  <a:schemeClr val="tx1"/>
                </a:solidFill>
              </a:rPr>
              <a:t>BATTING PERFORMANCES FOR RCB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 9'!$AC$1</c:f>
              <c:strCache>
                <c:ptCount val="1"/>
                <c:pt idx="0">
                  <c:v>Runs Scored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'SUB 9'!$AB$2:$AB$101</c:f>
              <c:strCache>
                <c:ptCount val="100"/>
                <c:pt idx="0">
                  <c:v>V Kohli</c:v>
                </c:pt>
                <c:pt idx="1">
                  <c:v>CH Gayle</c:v>
                </c:pt>
                <c:pt idx="2">
                  <c:v>AB de Villiers</c:v>
                </c:pt>
                <c:pt idx="3">
                  <c:v>JH Kallis</c:v>
                </c:pt>
                <c:pt idx="4">
                  <c:v>R Dravid</c:v>
                </c:pt>
                <c:pt idx="5">
                  <c:v>TM Dilshan</c:v>
                </c:pt>
                <c:pt idx="6">
                  <c:v>SS Tiwary</c:v>
                </c:pt>
                <c:pt idx="7">
                  <c:v>RV Uthappa</c:v>
                </c:pt>
                <c:pt idx="8">
                  <c:v>LRPL Taylor</c:v>
                </c:pt>
                <c:pt idx="9">
                  <c:v>MA Agarwal</c:v>
                </c:pt>
                <c:pt idx="10">
                  <c:v>MK Pandey</c:v>
                </c:pt>
                <c:pt idx="11">
                  <c:v>MV Boucher</c:v>
                </c:pt>
                <c:pt idx="12">
                  <c:v>Yuvraj Singh</c:v>
                </c:pt>
                <c:pt idx="13">
                  <c:v>KL Rahul</c:v>
                </c:pt>
                <c:pt idx="14">
                  <c:v>KP Pietersen</c:v>
                </c:pt>
                <c:pt idx="15">
                  <c:v>R Vinay Kumar</c:v>
                </c:pt>
                <c:pt idx="16">
                  <c:v>PA Patel</c:v>
                </c:pt>
                <c:pt idx="17">
                  <c:v>SR Watson</c:v>
                </c:pt>
                <c:pt idx="18">
                  <c:v>P Kumar</c:v>
                </c:pt>
                <c:pt idx="19">
                  <c:v>CL White</c:v>
                </c:pt>
                <c:pt idx="20">
                  <c:v>SP Goswami</c:v>
                </c:pt>
                <c:pt idx="21">
                  <c:v>MC Henriques</c:v>
                </c:pt>
                <c:pt idx="22">
                  <c:v>CA Pujara</c:v>
                </c:pt>
                <c:pt idx="23">
                  <c:v>SN Khan</c:v>
                </c:pt>
                <c:pt idx="24">
                  <c:v>Mandeep Singh</c:v>
                </c:pt>
                <c:pt idx="25">
                  <c:v>KD Karthik</c:v>
                </c:pt>
                <c:pt idx="26">
                  <c:v>W Jaffer</c:v>
                </c:pt>
                <c:pt idx="27">
                  <c:v>Sachin Baby</c:v>
                </c:pt>
                <c:pt idx="28">
                  <c:v>YV Takawale</c:v>
                </c:pt>
                <c:pt idx="29">
                  <c:v>RE van der Merwe</c:v>
                </c:pt>
                <c:pt idx="30">
                  <c:v>D Wiese</c:v>
                </c:pt>
                <c:pt idx="31">
                  <c:v>MA Starc</c:v>
                </c:pt>
                <c:pt idx="32">
                  <c:v>Misbah-ul-Haq</c:v>
                </c:pt>
                <c:pt idx="33">
                  <c:v>KB Arun Karthik</c:v>
                </c:pt>
                <c:pt idx="34">
                  <c:v>Z Khan</c:v>
                </c:pt>
                <c:pt idx="35">
                  <c:v>S Rana</c:v>
                </c:pt>
                <c:pt idx="36">
                  <c:v>Iqbal Abdulla</c:v>
                </c:pt>
                <c:pt idx="37">
                  <c:v>M Kaif</c:v>
                </c:pt>
                <c:pt idx="38">
                  <c:v>DL Vettori</c:v>
                </c:pt>
                <c:pt idx="39">
                  <c:v>R Rampaul</c:v>
                </c:pt>
                <c:pt idx="40">
                  <c:v>TM Head</c:v>
                </c:pt>
                <c:pt idx="41">
                  <c:v>B Akhil</c:v>
                </c:pt>
                <c:pt idx="42">
                  <c:v>RR Rossouw</c:v>
                </c:pt>
                <c:pt idx="43">
                  <c:v>A Kumble</c:v>
                </c:pt>
                <c:pt idx="44">
                  <c:v>JD Ryder</c:v>
                </c:pt>
                <c:pt idx="45">
                  <c:v>A Mithun</c:v>
                </c:pt>
                <c:pt idx="46">
                  <c:v>LA Pomersbach</c:v>
                </c:pt>
                <c:pt idx="47">
                  <c:v>STR Binny</c:v>
                </c:pt>
                <c:pt idx="48">
                  <c:v>KM Jadhav</c:v>
                </c:pt>
                <c:pt idx="49">
                  <c:v>HV Patel</c:v>
                </c:pt>
                <c:pt idx="50">
                  <c:v>VR Aaron</c:v>
                </c:pt>
                <c:pt idx="51">
                  <c:v>AB McDonald</c:v>
                </c:pt>
                <c:pt idx="52">
                  <c:v>JA Morkel</c:v>
                </c:pt>
                <c:pt idx="53">
                  <c:v>MS Bisla</c:v>
                </c:pt>
                <c:pt idx="54">
                  <c:v>AUK Pathan</c:v>
                </c:pt>
                <c:pt idx="55">
                  <c:v>J Syed Mohammad</c:v>
                </c:pt>
                <c:pt idx="56">
                  <c:v>S Chanderpaul</c:v>
                </c:pt>
                <c:pt idx="57">
                  <c:v>S Sriram</c:v>
                </c:pt>
                <c:pt idx="58">
                  <c:v>EJG Morgan</c:v>
                </c:pt>
                <c:pt idx="59">
                  <c:v>VH Zol</c:v>
                </c:pt>
                <c:pt idx="60">
                  <c:v>S Aravind</c:v>
                </c:pt>
                <c:pt idx="61">
                  <c:v>B Chipli</c:v>
                </c:pt>
                <c:pt idx="62">
                  <c:v>J Arunkumar</c:v>
                </c:pt>
                <c:pt idx="63">
                  <c:v>DW Steyn</c:v>
                </c:pt>
                <c:pt idx="64">
                  <c:v>SB Joshi</c:v>
                </c:pt>
                <c:pt idx="65">
                  <c:v>JJ van der Wath</c:v>
                </c:pt>
                <c:pt idx="66">
                  <c:v>R Bishnoi</c:v>
                </c:pt>
                <c:pt idx="67">
                  <c:v>A Mukund</c:v>
                </c:pt>
                <c:pt idx="68">
                  <c:v>SA Abbott</c:v>
                </c:pt>
                <c:pt idx="69">
                  <c:v>NJ Maddinson</c:v>
                </c:pt>
                <c:pt idx="70">
                  <c:v>CK Langeveldt</c:v>
                </c:pt>
                <c:pt idx="71">
                  <c:v>DT Patil</c:v>
                </c:pt>
                <c:pt idx="72">
                  <c:v>AA Noffke</c:v>
                </c:pt>
                <c:pt idx="73">
                  <c:v>M Muralitharan</c:v>
                </c:pt>
                <c:pt idx="74">
                  <c:v>DJG Sammy</c:v>
                </c:pt>
                <c:pt idx="75">
                  <c:v>Parvez Rasool</c:v>
                </c:pt>
                <c:pt idx="76">
                  <c:v>D du Preez</c:v>
                </c:pt>
                <c:pt idx="77">
                  <c:v>KK Nair</c:v>
                </c:pt>
                <c:pt idx="78">
                  <c:v>AN Ahmed</c:v>
                </c:pt>
                <c:pt idx="79">
                  <c:v>AB Dinda</c:v>
                </c:pt>
                <c:pt idx="80">
                  <c:v>DT Christian</c:v>
                </c:pt>
                <c:pt idx="81">
                  <c:v>R Ninan</c:v>
                </c:pt>
                <c:pt idx="82">
                  <c:v>CJ Jordan</c:v>
                </c:pt>
                <c:pt idx="83">
                  <c:v>KV Sharma</c:v>
                </c:pt>
                <c:pt idx="84">
                  <c:v>RR Bhatkal</c:v>
                </c:pt>
                <c:pt idx="85">
                  <c:v>JD Unadkat</c:v>
                </c:pt>
                <c:pt idx="86">
                  <c:v>Pankaj Singh</c:v>
                </c:pt>
                <c:pt idx="87">
                  <c:v>Abdur Razzak</c:v>
                </c:pt>
                <c:pt idx="88">
                  <c:v>KP Appanna</c:v>
                </c:pt>
                <c:pt idx="89">
                  <c:v>YS Chahal</c:v>
                </c:pt>
                <c:pt idx="90">
                  <c:v>M Kartik</c:v>
                </c:pt>
                <c:pt idx="91">
                  <c:v>KW Richardson</c:v>
                </c:pt>
                <c:pt idx="92">
                  <c:v>SB Jakati</c:v>
                </c:pt>
                <c:pt idx="93">
                  <c:v>P Parameswaran</c:v>
                </c:pt>
                <c:pt idx="94">
                  <c:v>RP Singh</c:v>
                </c:pt>
                <c:pt idx="95">
                  <c:v>AA Kazi</c:v>
                </c:pt>
                <c:pt idx="96">
                  <c:v>T Shamsi</c:v>
                </c:pt>
                <c:pt idx="97">
                  <c:v>DP Nannes</c:v>
                </c:pt>
                <c:pt idx="98">
                  <c:v>AF Milne</c:v>
                </c:pt>
                <c:pt idx="99">
                  <c:v>ND Doshi</c:v>
                </c:pt>
              </c:strCache>
            </c:strRef>
          </c:cat>
          <c:val>
            <c:numRef>
              <c:f>'SUB 9'!$AC$2:$AC$101</c:f>
              <c:numCache>
                <c:formatCode>General</c:formatCode>
                <c:ptCount val="100"/>
                <c:pt idx="0">
                  <c:v>8158</c:v>
                </c:pt>
                <c:pt idx="1">
                  <c:v>5121</c:v>
                </c:pt>
                <c:pt idx="2">
                  <c:v>4517</c:v>
                </c:pt>
                <c:pt idx="3">
                  <c:v>2277</c:v>
                </c:pt>
                <c:pt idx="4">
                  <c:v>1731</c:v>
                </c:pt>
                <c:pt idx="5">
                  <c:v>1238</c:v>
                </c:pt>
                <c:pt idx="6">
                  <c:v>1114</c:v>
                </c:pt>
                <c:pt idx="7">
                  <c:v>991</c:v>
                </c:pt>
                <c:pt idx="8">
                  <c:v>976</c:v>
                </c:pt>
                <c:pt idx="9">
                  <c:v>844</c:v>
                </c:pt>
                <c:pt idx="10">
                  <c:v>778</c:v>
                </c:pt>
                <c:pt idx="11">
                  <c:v>763</c:v>
                </c:pt>
                <c:pt idx="12">
                  <c:v>755</c:v>
                </c:pt>
                <c:pt idx="13">
                  <c:v>748</c:v>
                </c:pt>
                <c:pt idx="14">
                  <c:v>569</c:v>
                </c:pt>
                <c:pt idx="15">
                  <c:v>504</c:v>
                </c:pt>
                <c:pt idx="16">
                  <c:v>386</c:v>
                </c:pt>
                <c:pt idx="17">
                  <c:v>365</c:v>
                </c:pt>
                <c:pt idx="18">
                  <c:v>334</c:v>
                </c:pt>
                <c:pt idx="19">
                  <c:v>323</c:v>
                </c:pt>
                <c:pt idx="20">
                  <c:v>309</c:v>
                </c:pt>
                <c:pt idx="21">
                  <c:v>308</c:v>
                </c:pt>
                <c:pt idx="22">
                  <c:v>307</c:v>
                </c:pt>
                <c:pt idx="23">
                  <c:v>276</c:v>
                </c:pt>
                <c:pt idx="24">
                  <c:v>259</c:v>
                </c:pt>
                <c:pt idx="25">
                  <c:v>254</c:v>
                </c:pt>
                <c:pt idx="26">
                  <c:v>253</c:v>
                </c:pt>
                <c:pt idx="27">
                  <c:v>252</c:v>
                </c:pt>
                <c:pt idx="28">
                  <c:v>247</c:v>
                </c:pt>
                <c:pt idx="29">
                  <c:v>241</c:v>
                </c:pt>
                <c:pt idx="30">
                  <c:v>240</c:v>
                </c:pt>
                <c:pt idx="31">
                  <c:v>219</c:v>
                </c:pt>
                <c:pt idx="32">
                  <c:v>211</c:v>
                </c:pt>
                <c:pt idx="33">
                  <c:v>154</c:v>
                </c:pt>
                <c:pt idx="34">
                  <c:v>154</c:v>
                </c:pt>
                <c:pt idx="35">
                  <c:v>146</c:v>
                </c:pt>
                <c:pt idx="36">
                  <c:v>144</c:v>
                </c:pt>
                <c:pt idx="37">
                  <c:v>140</c:v>
                </c:pt>
                <c:pt idx="38">
                  <c:v>139</c:v>
                </c:pt>
                <c:pt idx="39">
                  <c:v>128</c:v>
                </c:pt>
                <c:pt idx="40">
                  <c:v>125</c:v>
                </c:pt>
                <c:pt idx="41">
                  <c:v>121</c:v>
                </c:pt>
                <c:pt idx="42">
                  <c:v>120</c:v>
                </c:pt>
                <c:pt idx="43">
                  <c:v>101</c:v>
                </c:pt>
                <c:pt idx="44">
                  <c:v>96</c:v>
                </c:pt>
                <c:pt idx="45">
                  <c:v>95</c:v>
                </c:pt>
                <c:pt idx="46">
                  <c:v>94</c:v>
                </c:pt>
                <c:pt idx="47">
                  <c:v>93</c:v>
                </c:pt>
                <c:pt idx="48">
                  <c:v>89</c:v>
                </c:pt>
                <c:pt idx="49">
                  <c:v>89</c:v>
                </c:pt>
                <c:pt idx="50">
                  <c:v>85</c:v>
                </c:pt>
                <c:pt idx="51">
                  <c:v>84</c:v>
                </c:pt>
                <c:pt idx="52">
                  <c:v>79</c:v>
                </c:pt>
                <c:pt idx="53">
                  <c:v>72</c:v>
                </c:pt>
                <c:pt idx="54">
                  <c:v>70</c:v>
                </c:pt>
                <c:pt idx="55">
                  <c:v>68</c:v>
                </c:pt>
                <c:pt idx="56">
                  <c:v>66</c:v>
                </c:pt>
                <c:pt idx="57">
                  <c:v>65</c:v>
                </c:pt>
                <c:pt idx="58">
                  <c:v>63</c:v>
                </c:pt>
                <c:pt idx="59">
                  <c:v>59</c:v>
                </c:pt>
                <c:pt idx="60">
                  <c:v>54</c:v>
                </c:pt>
                <c:pt idx="61">
                  <c:v>54</c:v>
                </c:pt>
                <c:pt idx="62">
                  <c:v>50</c:v>
                </c:pt>
                <c:pt idx="63">
                  <c:v>48</c:v>
                </c:pt>
                <c:pt idx="64">
                  <c:v>47</c:v>
                </c:pt>
                <c:pt idx="65">
                  <c:v>44</c:v>
                </c:pt>
                <c:pt idx="66">
                  <c:v>38</c:v>
                </c:pt>
                <c:pt idx="67">
                  <c:v>37</c:v>
                </c:pt>
                <c:pt idx="68">
                  <c:v>36</c:v>
                </c:pt>
                <c:pt idx="69">
                  <c:v>31</c:v>
                </c:pt>
                <c:pt idx="70">
                  <c:v>30</c:v>
                </c:pt>
                <c:pt idx="71">
                  <c:v>30</c:v>
                </c:pt>
                <c:pt idx="72">
                  <c:v>26</c:v>
                </c:pt>
                <c:pt idx="73">
                  <c:v>23</c:v>
                </c:pt>
                <c:pt idx="74">
                  <c:v>23</c:v>
                </c:pt>
                <c:pt idx="75">
                  <c:v>21</c:v>
                </c:pt>
                <c:pt idx="76">
                  <c:v>21</c:v>
                </c:pt>
                <c:pt idx="77">
                  <c:v>20</c:v>
                </c:pt>
                <c:pt idx="78">
                  <c:v>18</c:v>
                </c:pt>
                <c:pt idx="79">
                  <c:v>18</c:v>
                </c:pt>
                <c:pt idx="80">
                  <c:v>17</c:v>
                </c:pt>
                <c:pt idx="81">
                  <c:v>16</c:v>
                </c:pt>
                <c:pt idx="82">
                  <c:v>12</c:v>
                </c:pt>
                <c:pt idx="83">
                  <c:v>8</c:v>
                </c:pt>
                <c:pt idx="84">
                  <c:v>6</c:v>
                </c:pt>
                <c:pt idx="85">
                  <c:v>4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1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8-4332-838F-4B1E0284D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92263744"/>
        <c:axId val="1597602624"/>
      </c:barChart>
      <c:lineChart>
        <c:grouping val="standard"/>
        <c:varyColors val="0"/>
        <c:ser>
          <c:idx val="1"/>
          <c:order val="1"/>
          <c:tx>
            <c:strRef>
              <c:f>'SUB 9'!$AD$1</c:f>
              <c:strCache>
                <c:ptCount val="1"/>
                <c:pt idx="0">
                  <c:v>Number of Season Played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'SUB 9'!$AB$2:$AB$101</c:f>
              <c:strCache>
                <c:ptCount val="100"/>
                <c:pt idx="0">
                  <c:v>V Kohli</c:v>
                </c:pt>
                <c:pt idx="1">
                  <c:v>CH Gayle</c:v>
                </c:pt>
                <c:pt idx="2">
                  <c:v>AB de Villiers</c:v>
                </c:pt>
                <c:pt idx="3">
                  <c:v>JH Kallis</c:v>
                </c:pt>
                <c:pt idx="4">
                  <c:v>R Dravid</c:v>
                </c:pt>
                <c:pt idx="5">
                  <c:v>TM Dilshan</c:v>
                </c:pt>
                <c:pt idx="6">
                  <c:v>SS Tiwary</c:v>
                </c:pt>
                <c:pt idx="7">
                  <c:v>RV Uthappa</c:v>
                </c:pt>
                <c:pt idx="8">
                  <c:v>LRPL Taylor</c:v>
                </c:pt>
                <c:pt idx="9">
                  <c:v>MA Agarwal</c:v>
                </c:pt>
                <c:pt idx="10">
                  <c:v>MK Pandey</c:v>
                </c:pt>
                <c:pt idx="11">
                  <c:v>MV Boucher</c:v>
                </c:pt>
                <c:pt idx="12">
                  <c:v>Yuvraj Singh</c:v>
                </c:pt>
                <c:pt idx="13">
                  <c:v>KL Rahul</c:v>
                </c:pt>
                <c:pt idx="14">
                  <c:v>KP Pietersen</c:v>
                </c:pt>
                <c:pt idx="15">
                  <c:v>R Vinay Kumar</c:v>
                </c:pt>
                <c:pt idx="16">
                  <c:v>PA Patel</c:v>
                </c:pt>
                <c:pt idx="17">
                  <c:v>SR Watson</c:v>
                </c:pt>
                <c:pt idx="18">
                  <c:v>P Kumar</c:v>
                </c:pt>
                <c:pt idx="19">
                  <c:v>CL White</c:v>
                </c:pt>
                <c:pt idx="20">
                  <c:v>SP Goswami</c:v>
                </c:pt>
                <c:pt idx="21">
                  <c:v>MC Henriques</c:v>
                </c:pt>
                <c:pt idx="22">
                  <c:v>CA Pujara</c:v>
                </c:pt>
                <c:pt idx="23">
                  <c:v>SN Khan</c:v>
                </c:pt>
                <c:pt idx="24">
                  <c:v>Mandeep Singh</c:v>
                </c:pt>
                <c:pt idx="25">
                  <c:v>KD Karthik</c:v>
                </c:pt>
                <c:pt idx="26">
                  <c:v>W Jaffer</c:v>
                </c:pt>
                <c:pt idx="27">
                  <c:v>Sachin Baby</c:v>
                </c:pt>
                <c:pt idx="28">
                  <c:v>YV Takawale</c:v>
                </c:pt>
                <c:pt idx="29">
                  <c:v>RE van der Merwe</c:v>
                </c:pt>
                <c:pt idx="30">
                  <c:v>D Wiese</c:v>
                </c:pt>
                <c:pt idx="31">
                  <c:v>MA Starc</c:v>
                </c:pt>
                <c:pt idx="32">
                  <c:v>Misbah-ul-Haq</c:v>
                </c:pt>
                <c:pt idx="33">
                  <c:v>KB Arun Karthik</c:v>
                </c:pt>
                <c:pt idx="34">
                  <c:v>Z Khan</c:v>
                </c:pt>
                <c:pt idx="35">
                  <c:v>S Rana</c:v>
                </c:pt>
                <c:pt idx="36">
                  <c:v>Iqbal Abdulla</c:v>
                </c:pt>
                <c:pt idx="37">
                  <c:v>M Kaif</c:v>
                </c:pt>
                <c:pt idx="38">
                  <c:v>DL Vettori</c:v>
                </c:pt>
                <c:pt idx="39">
                  <c:v>R Rampaul</c:v>
                </c:pt>
                <c:pt idx="40">
                  <c:v>TM Head</c:v>
                </c:pt>
                <c:pt idx="41">
                  <c:v>B Akhil</c:v>
                </c:pt>
                <c:pt idx="42">
                  <c:v>RR Rossouw</c:v>
                </c:pt>
                <c:pt idx="43">
                  <c:v>A Kumble</c:v>
                </c:pt>
                <c:pt idx="44">
                  <c:v>JD Ryder</c:v>
                </c:pt>
                <c:pt idx="45">
                  <c:v>A Mithun</c:v>
                </c:pt>
                <c:pt idx="46">
                  <c:v>LA Pomersbach</c:v>
                </c:pt>
                <c:pt idx="47">
                  <c:v>STR Binny</c:v>
                </c:pt>
                <c:pt idx="48">
                  <c:v>KM Jadhav</c:v>
                </c:pt>
                <c:pt idx="49">
                  <c:v>HV Patel</c:v>
                </c:pt>
                <c:pt idx="50">
                  <c:v>VR Aaron</c:v>
                </c:pt>
                <c:pt idx="51">
                  <c:v>AB McDonald</c:v>
                </c:pt>
                <c:pt idx="52">
                  <c:v>JA Morkel</c:v>
                </c:pt>
                <c:pt idx="53">
                  <c:v>MS Bisla</c:v>
                </c:pt>
                <c:pt idx="54">
                  <c:v>AUK Pathan</c:v>
                </c:pt>
                <c:pt idx="55">
                  <c:v>J Syed Mohammad</c:v>
                </c:pt>
                <c:pt idx="56">
                  <c:v>S Chanderpaul</c:v>
                </c:pt>
                <c:pt idx="57">
                  <c:v>S Sriram</c:v>
                </c:pt>
                <c:pt idx="58">
                  <c:v>EJG Morgan</c:v>
                </c:pt>
                <c:pt idx="59">
                  <c:v>VH Zol</c:v>
                </c:pt>
                <c:pt idx="60">
                  <c:v>S Aravind</c:v>
                </c:pt>
                <c:pt idx="61">
                  <c:v>B Chipli</c:v>
                </c:pt>
                <c:pt idx="62">
                  <c:v>J Arunkumar</c:v>
                </c:pt>
                <c:pt idx="63">
                  <c:v>DW Steyn</c:v>
                </c:pt>
                <c:pt idx="64">
                  <c:v>SB Joshi</c:v>
                </c:pt>
                <c:pt idx="65">
                  <c:v>JJ van der Wath</c:v>
                </c:pt>
                <c:pt idx="66">
                  <c:v>R Bishnoi</c:v>
                </c:pt>
                <c:pt idx="67">
                  <c:v>A Mukund</c:v>
                </c:pt>
                <c:pt idx="68">
                  <c:v>SA Abbott</c:v>
                </c:pt>
                <c:pt idx="69">
                  <c:v>NJ Maddinson</c:v>
                </c:pt>
                <c:pt idx="70">
                  <c:v>CK Langeveldt</c:v>
                </c:pt>
                <c:pt idx="71">
                  <c:v>DT Patil</c:v>
                </c:pt>
                <c:pt idx="72">
                  <c:v>AA Noffke</c:v>
                </c:pt>
                <c:pt idx="73">
                  <c:v>M Muralitharan</c:v>
                </c:pt>
                <c:pt idx="74">
                  <c:v>DJG Sammy</c:v>
                </c:pt>
                <c:pt idx="75">
                  <c:v>Parvez Rasool</c:v>
                </c:pt>
                <c:pt idx="76">
                  <c:v>D du Preez</c:v>
                </c:pt>
                <c:pt idx="77">
                  <c:v>KK Nair</c:v>
                </c:pt>
                <c:pt idx="78">
                  <c:v>AN Ahmed</c:v>
                </c:pt>
                <c:pt idx="79">
                  <c:v>AB Dinda</c:v>
                </c:pt>
                <c:pt idx="80">
                  <c:v>DT Christian</c:v>
                </c:pt>
                <c:pt idx="81">
                  <c:v>R Ninan</c:v>
                </c:pt>
                <c:pt idx="82">
                  <c:v>CJ Jordan</c:v>
                </c:pt>
                <c:pt idx="83">
                  <c:v>KV Sharma</c:v>
                </c:pt>
                <c:pt idx="84">
                  <c:v>RR Bhatkal</c:v>
                </c:pt>
                <c:pt idx="85">
                  <c:v>JD Unadkat</c:v>
                </c:pt>
                <c:pt idx="86">
                  <c:v>Pankaj Singh</c:v>
                </c:pt>
                <c:pt idx="87">
                  <c:v>Abdur Razzak</c:v>
                </c:pt>
                <c:pt idx="88">
                  <c:v>KP Appanna</c:v>
                </c:pt>
                <c:pt idx="89">
                  <c:v>YS Chahal</c:v>
                </c:pt>
                <c:pt idx="90">
                  <c:v>M Kartik</c:v>
                </c:pt>
                <c:pt idx="91">
                  <c:v>KW Richardson</c:v>
                </c:pt>
                <c:pt idx="92">
                  <c:v>SB Jakati</c:v>
                </c:pt>
                <c:pt idx="93">
                  <c:v>P Parameswaran</c:v>
                </c:pt>
                <c:pt idx="94">
                  <c:v>RP Singh</c:v>
                </c:pt>
                <c:pt idx="95">
                  <c:v>AA Kazi</c:v>
                </c:pt>
                <c:pt idx="96">
                  <c:v>T Shamsi</c:v>
                </c:pt>
                <c:pt idx="97">
                  <c:v>DP Nannes</c:v>
                </c:pt>
                <c:pt idx="98">
                  <c:v>AF Milne</c:v>
                </c:pt>
                <c:pt idx="99">
                  <c:v>ND Doshi</c:v>
                </c:pt>
              </c:strCache>
            </c:strRef>
          </c:cat>
          <c:val>
            <c:numRef>
              <c:f>'SUB 9'!$AD$2:$AD$101</c:f>
              <c:numCache>
                <c:formatCode>General</c:formatCode>
                <c:ptCount val="100"/>
                <c:pt idx="0">
                  <c:v>9</c:v>
                </c:pt>
                <c:pt idx="1">
                  <c:v>6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5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2</c:v>
                </c:pt>
                <c:pt idx="20">
                  <c:v>3</c:v>
                </c:pt>
                <c:pt idx="21">
                  <c:v>1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1</c:v>
                </c:pt>
                <c:pt idx="33">
                  <c:v>3</c:v>
                </c:pt>
                <c:pt idx="34">
                  <c:v>4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3</c:v>
                </c:pt>
                <c:pt idx="42">
                  <c:v>2</c:v>
                </c:pt>
                <c:pt idx="43">
                  <c:v>3</c:v>
                </c:pt>
                <c:pt idx="44">
                  <c:v>1</c:v>
                </c:pt>
                <c:pt idx="45">
                  <c:v>5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4</c:v>
                </c:pt>
                <c:pt idx="50">
                  <c:v>3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4</c:v>
                </c:pt>
                <c:pt idx="61">
                  <c:v>1</c:v>
                </c:pt>
                <c:pt idx="62">
                  <c:v>1</c:v>
                </c:pt>
                <c:pt idx="63">
                  <c:v>3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3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2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2</c:v>
                </c:pt>
                <c:pt idx="87">
                  <c:v>1</c:v>
                </c:pt>
                <c:pt idx="88">
                  <c:v>3</c:v>
                </c:pt>
                <c:pt idx="89">
                  <c:v>3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8-4332-838F-4B1E0284D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1342672"/>
        <c:axId val="1597599712"/>
      </c:lineChart>
      <c:catAx>
        <c:axId val="159226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97602624"/>
        <c:crosses val="autoZero"/>
        <c:auto val="1"/>
        <c:lblAlgn val="ctr"/>
        <c:lblOffset val="100"/>
        <c:noMultiLvlLbl val="0"/>
      </c:catAx>
      <c:valAx>
        <c:axId val="159760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92263744"/>
        <c:crosses val="autoZero"/>
        <c:crossBetween val="between"/>
      </c:valAx>
      <c:valAx>
        <c:axId val="15975997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1342672"/>
        <c:crosses val="max"/>
        <c:crossBetween val="between"/>
      </c:valAx>
      <c:catAx>
        <c:axId val="1671342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975997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Sheet RCB.xlsx]SUB 9!PivotTable31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 i="0">
                <a:solidFill>
                  <a:schemeClr val="tx1"/>
                </a:solidFill>
              </a:rPr>
              <a:t>BOWLING PERFORMANCE FOR RCB</a:t>
            </a:r>
          </a:p>
        </c:rich>
      </c:tx>
      <c:layout>
        <c:manualLayout>
          <c:xMode val="edge"/>
          <c:yMode val="edge"/>
          <c:x val="0.32793096147679052"/>
          <c:y val="2.33100233100233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 9'!$AG$1</c:f>
              <c:strCache>
                <c:ptCount val="1"/>
                <c:pt idx="0">
                  <c:v>Wickets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'SUB 9'!$AF$2:$AF$101</c:f>
              <c:strCache>
                <c:ptCount val="100"/>
                <c:pt idx="0">
                  <c:v>R Vinay Kumar</c:v>
                </c:pt>
                <c:pt idx="1">
                  <c:v>Z Khan</c:v>
                </c:pt>
                <c:pt idx="2">
                  <c:v>A Kumble</c:v>
                </c:pt>
                <c:pt idx="3">
                  <c:v>P Kumar</c:v>
                </c:pt>
                <c:pt idx="4">
                  <c:v>YS Chahal</c:v>
                </c:pt>
                <c:pt idx="5">
                  <c:v>MA Starc</c:v>
                </c:pt>
                <c:pt idx="6">
                  <c:v>HV Patel</c:v>
                </c:pt>
                <c:pt idx="7">
                  <c:v>S Aravind</c:v>
                </c:pt>
                <c:pt idx="8">
                  <c:v>DW Steyn</c:v>
                </c:pt>
                <c:pt idx="9">
                  <c:v>JH Kallis</c:v>
                </c:pt>
                <c:pt idx="10">
                  <c:v>M Muralitharan</c:v>
                </c:pt>
                <c:pt idx="11">
                  <c:v>SR Watson</c:v>
                </c:pt>
                <c:pt idx="12">
                  <c:v>VR Aaron</c:v>
                </c:pt>
                <c:pt idx="13">
                  <c:v>DL Vettori</c:v>
                </c:pt>
                <c:pt idx="14">
                  <c:v>R Rampaul</c:v>
                </c:pt>
                <c:pt idx="15">
                  <c:v>JD Unadkat</c:v>
                </c:pt>
                <c:pt idx="16">
                  <c:v>CH Gayle</c:v>
                </c:pt>
                <c:pt idx="17">
                  <c:v>KP Appanna</c:v>
                </c:pt>
                <c:pt idx="18">
                  <c:v>D Wiese</c:v>
                </c:pt>
                <c:pt idx="19">
                  <c:v>A Mithun</c:v>
                </c:pt>
                <c:pt idx="20">
                  <c:v>RP Singh</c:v>
                </c:pt>
                <c:pt idx="21">
                  <c:v>Iqbal Abdulla</c:v>
                </c:pt>
                <c:pt idx="22">
                  <c:v>CJ Jordan</c:v>
                </c:pt>
                <c:pt idx="23">
                  <c:v>J Syed Mohammad</c:v>
                </c:pt>
                <c:pt idx="24">
                  <c:v>RE van der Merwe</c:v>
                </c:pt>
                <c:pt idx="25">
                  <c:v>M Kartik</c:v>
                </c:pt>
                <c:pt idx="26">
                  <c:v>V Kohli</c:v>
                </c:pt>
                <c:pt idx="27">
                  <c:v>KW Richardson</c:v>
                </c:pt>
                <c:pt idx="28">
                  <c:v>B Akhil</c:v>
                </c:pt>
                <c:pt idx="29">
                  <c:v>AN Ahmed</c:v>
                </c:pt>
                <c:pt idx="30">
                  <c:v>KP Pietersen</c:v>
                </c:pt>
                <c:pt idx="31">
                  <c:v>MC Henriques</c:v>
                </c:pt>
                <c:pt idx="32">
                  <c:v>Yuvraj Singh</c:v>
                </c:pt>
                <c:pt idx="33">
                  <c:v>AB Dinda</c:v>
                </c:pt>
                <c:pt idx="34">
                  <c:v>Pankaj Singh</c:v>
                </c:pt>
                <c:pt idx="35">
                  <c:v>JA Morkel</c:v>
                </c:pt>
                <c:pt idx="36">
                  <c:v>JD Ryder</c:v>
                </c:pt>
                <c:pt idx="37">
                  <c:v>CK Langeveldt</c:v>
                </c:pt>
                <c:pt idx="38">
                  <c:v>AB McDonald</c:v>
                </c:pt>
                <c:pt idx="39">
                  <c:v>JJ van der Wath</c:v>
                </c:pt>
                <c:pt idx="40">
                  <c:v>P Parameswaran</c:v>
                </c:pt>
                <c:pt idx="41">
                  <c:v>D du Preez</c:v>
                </c:pt>
                <c:pt idx="42">
                  <c:v>T Shamsi</c:v>
                </c:pt>
                <c:pt idx="43">
                  <c:v>R Ninan</c:v>
                </c:pt>
                <c:pt idx="44">
                  <c:v>Parvez Rasool</c:v>
                </c:pt>
                <c:pt idx="45">
                  <c:v>DP Nannes</c:v>
                </c:pt>
                <c:pt idx="46">
                  <c:v>AF Milne</c:v>
                </c:pt>
                <c:pt idx="47">
                  <c:v>Abdur Razzak</c:v>
                </c:pt>
                <c:pt idx="48">
                  <c:v>SB Joshi</c:v>
                </c:pt>
                <c:pt idx="49">
                  <c:v>TM Dilshan</c:v>
                </c:pt>
                <c:pt idx="50">
                  <c:v>Sachin Baby</c:v>
                </c:pt>
                <c:pt idx="51">
                  <c:v>AUK Pathan</c:v>
                </c:pt>
                <c:pt idx="52">
                  <c:v>SB Jakati</c:v>
                </c:pt>
                <c:pt idx="53">
                  <c:v>AA Noffke</c:v>
                </c:pt>
                <c:pt idx="54">
                  <c:v>SA Abbott</c:v>
                </c:pt>
                <c:pt idx="55">
                  <c:v>RR Bhatkal</c:v>
                </c:pt>
                <c:pt idx="56">
                  <c:v>STR Binny</c:v>
                </c:pt>
                <c:pt idx="57">
                  <c:v>AA Kazi</c:v>
                </c:pt>
                <c:pt idx="58">
                  <c:v>DJG Sammy</c:v>
                </c:pt>
                <c:pt idx="59">
                  <c:v>LRPL Taylor</c:v>
                </c:pt>
                <c:pt idx="60">
                  <c:v>ND Doshi</c:v>
                </c:pt>
                <c:pt idx="61">
                  <c:v>CL White</c:v>
                </c:pt>
                <c:pt idx="62">
                  <c:v>VH Zol</c:v>
                </c:pt>
                <c:pt idx="63">
                  <c:v>SP Goswami</c:v>
                </c:pt>
                <c:pt idx="64">
                  <c:v>Misbah-ul-Haq</c:v>
                </c:pt>
                <c:pt idx="65">
                  <c:v>PA Patel</c:v>
                </c:pt>
                <c:pt idx="66">
                  <c:v>J Arunkumar</c:v>
                </c:pt>
                <c:pt idx="67">
                  <c:v>KB Arun Karthik</c:v>
                </c:pt>
                <c:pt idx="68">
                  <c:v>KL Rahul</c:v>
                </c:pt>
                <c:pt idx="69">
                  <c:v>M Kaif</c:v>
                </c:pt>
                <c:pt idx="70">
                  <c:v>MS Bisla</c:v>
                </c:pt>
                <c:pt idx="71">
                  <c:v>R Bishnoi</c:v>
                </c:pt>
                <c:pt idx="72">
                  <c:v>SS Tiwary</c:v>
                </c:pt>
                <c:pt idx="73">
                  <c:v>R Dravid</c:v>
                </c:pt>
                <c:pt idx="74">
                  <c:v>TM Head</c:v>
                </c:pt>
                <c:pt idx="75">
                  <c:v>B Chipli</c:v>
                </c:pt>
                <c:pt idx="76">
                  <c:v>W Jaffer</c:v>
                </c:pt>
                <c:pt idx="77">
                  <c:v>KD Karthik</c:v>
                </c:pt>
                <c:pt idx="78">
                  <c:v>DT Patil</c:v>
                </c:pt>
                <c:pt idx="79">
                  <c:v>KM Jadhav</c:v>
                </c:pt>
                <c:pt idx="80">
                  <c:v>MK Pandey</c:v>
                </c:pt>
                <c:pt idx="81">
                  <c:v>CA Pujara</c:v>
                </c:pt>
                <c:pt idx="82">
                  <c:v>SN Khan</c:v>
                </c:pt>
                <c:pt idx="83">
                  <c:v>MA Agarwal</c:v>
                </c:pt>
                <c:pt idx="84">
                  <c:v>AB de Villiers</c:v>
                </c:pt>
                <c:pt idx="85">
                  <c:v>A Mukund</c:v>
                </c:pt>
                <c:pt idx="86">
                  <c:v>MV Boucher</c:v>
                </c:pt>
                <c:pt idx="87">
                  <c:v>RR Rossouw</c:v>
                </c:pt>
                <c:pt idx="88">
                  <c:v>NJ Maddinson</c:v>
                </c:pt>
                <c:pt idx="89">
                  <c:v>RV Uthappa</c:v>
                </c:pt>
                <c:pt idx="90">
                  <c:v>KK Nair</c:v>
                </c:pt>
                <c:pt idx="91">
                  <c:v>Mandeep Singh</c:v>
                </c:pt>
                <c:pt idx="92">
                  <c:v>LA Pomersbach</c:v>
                </c:pt>
                <c:pt idx="93">
                  <c:v>S Chanderpaul</c:v>
                </c:pt>
                <c:pt idx="94">
                  <c:v>DT Christian</c:v>
                </c:pt>
                <c:pt idx="95">
                  <c:v>S Rana</c:v>
                </c:pt>
                <c:pt idx="96">
                  <c:v>YV Takawale</c:v>
                </c:pt>
                <c:pt idx="97">
                  <c:v>S Sriram</c:v>
                </c:pt>
                <c:pt idx="98">
                  <c:v>EJG Morgan</c:v>
                </c:pt>
                <c:pt idx="99">
                  <c:v>KV Sharma</c:v>
                </c:pt>
              </c:strCache>
            </c:strRef>
          </c:cat>
          <c:val>
            <c:numRef>
              <c:f>'SUB 9'!$AG$2:$AG$101</c:f>
              <c:numCache>
                <c:formatCode>General</c:formatCode>
                <c:ptCount val="100"/>
                <c:pt idx="0">
                  <c:v>158</c:v>
                </c:pt>
                <c:pt idx="1">
                  <c:v>109</c:v>
                </c:pt>
                <c:pt idx="2">
                  <c:v>96</c:v>
                </c:pt>
                <c:pt idx="3">
                  <c:v>93</c:v>
                </c:pt>
                <c:pt idx="4">
                  <c:v>93</c:v>
                </c:pt>
                <c:pt idx="5">
                  <c:v>66</c:v>
                </c:pt>
                <c:pt idx="6">
                  <c:v>63</c:v>
                </c:pt>
                <c:pt idx="7">
                  <c:v>63</c:v>
                </c:pt>
                <c:pt idx="8">
                  <c:v>63</c:v>
                </c:pt>
                <c:pt idx="9">
                  <c:v>57</c:v>
                </c:pt>
                <c:pt idx="10">
                  <c:v>41</c:v>
                </c:pt>
                <c:pt idx="11">
                  <c:v>35</c:v>
                </c:pt>
                <c:pt idx="12">
                  <c:v>35</c:v>
                </c:pt>
                <c:pt idx="13">
                  <c:v>34</c:v>
                </c:pt>
                <c:pt idx="14">
                  <c:v>30</c:v>
                </c:pt>
                <c:pt idx="15">
                  <c:v>29</c:v>
                </c:pt>
                <c:pt idx="16">
                  <c:v>28</c:v>
                </c:pt>
                <c:pt idx="17">
                  <c:v>28</c:v>
                </c:pt>
                <c:pt idx="18">
                  <c:v>27</c:v>
                </c:pt>
                <c:pt idx="19">
                  <c:v>24</c:v>
                </c:pt>
                <c:pt idx="20">
                  <c:v>22</c:v>
                </c:pt>
                <c:pt idx="21">
                  <c:v>22</c:v>
                </c:pt>
                <c:pt idx="22">
                  <c:v>19</c:v>
                </c:pt>
                <c:pt idx="23">
                  <c:v>19</c:v>
                </c:pt>
                <c:pt idx="24">
                  <c:v>18</c:v>
                </c:pt>
                <c:pt idx="25">
                  <c:v>17</c:v>
                </c:pt>
                <c:pt idx="26">
                  <c:v>16</c:v>
                </c:pt>
                <c:pt idx="27">
                  <c:v>15</c:v>
                </c:pt>
                <c:pt idx="28">
                  <c:v>15</c:v>
                </c:pt>
                <c:pt idx="29">
                  <c:v>14</c:v>
                </c:pt>
                <c:pt idx="30">
                  <c:v>14</c:v>
                </c:pt>
                <c:pt idx="31">
                  <c:v>13</c:v>
                </c:pt>
                <c:pt idx="32">
                  <c:v>11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11</c:v>
                </c:pt>
                <c:pt idx="37">
                  <c:v>8</c:v>
                </c:pt>
                <c:pt idx="38">
                  <c:v>8</c:v>
                </c:pt>
                <c:pt idx="39">
                  <c:v>6</c:v>
                </c:pt>
                <c:pt idx="40">
                  <c:v>6</c:v>
                </c:pt>
                <c:pt idx="41">
                  <c:v>5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C-4073-8BF2-F6DDA229B3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3130064"/>
        <c:axId val="1417455488"/>
      </c:barChart>
      <c:lineChart>
        <c:grouping val="standard"/>
        <c:varyColors val="0"/>
        <c:ser>
          <c:idx val="1"/>
          <c:order val="1"/>
          <c:tx>
            <c:strRef>
              <c:f>'SUB 9'!$AH$1</c:f>
              <c:strCache>
                <c:ptCount val="1"/>
                <c:pt idx="0">
                  <c:v>Number of Season Played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'SUB 9'!$AF$2:$AF$101</c:f>
              <c:strCache>
                <c:ptCount val="100"/>
                <c:pt idx="0">
                  <c:v>R Vinay Kumar</c:v>
                </c:pt>
                <c:pt idx="1">
                  <c:v>Z Khan</c:v>
                </c:pt>
                <c:pt idx="2">
                  <c:v>A Kumble</c:v>
                </c:pt>
                <c:pt idx="3">
                  <c:v>P Kumar</c:v>
                </c:pt>
                <c:pt idx="4">
                  <c:v>YS Chahal</c:v>
                </c:pt>
                <c:pt idx="5">
                  <c:v>MA Starc</c:v>
                </c:pt>
                <c:pt idx="6">
                  <c:v>HV Patel</c:v>
                </c:pt>
                <c:pt idx="7">
                  <c:v>S Aravind</c:v>
                </c:pt>
                <c:pt idx="8">
                  <c:v>DW Steyn</c:v>
                </c:pt>
                <c:pt idx="9">
                  <c:v>JH Kallis</c:v>
                </c:pt>
                <c:pt idx="10">
                  <c:v>M Muralitharan</c:v>
                </c:pt>
                <c:pt idx="11">
                  <c:v>SR Watson</c:v>
                </c:pt>
                <c:pt idx="12">
                  <c:v>VR Aaron</c:v>
                </c:pt>
                <c:pt idx="13">
                  <c:v>DL Vettori</c:v>
                </c:pt>
                <c:pt idx="14">
                  <c:v>R Rampaul</c:v>
                </c:pt>
                <c:pt idx="15">
                  <c:v>JD Unadkat</c:v>
                </c:pt>
                <c:pt idx="16">
                  <c:v>CH Gayle</c:v>
                </c:pt>
                <c:pt idx="17">
                  <c:v>KP Appanna</c:v>
                </c:pt>
                <c:pt idx="18">
                  <c:v>D Wiese</c:v>
                </c:pt>
                <c:pt idx="19">
                  <c:v>A Mithun</c:v>
                </c:pt>
                <c:pt idx="20">
                  <c:v>RP Singh</c:v>
                </c:pt>
                <c:pt idx="21">
                  <c:v>Iqbal Abdulla</c:v>
                </c:pt>
                <c:pt idx="22">
                  <c:v>CJ Jordan</c:v>
                </c:pt>
                <c:pt idx="23">
                  <c:v>J Syed Mohammad</c:v>
                </c:pt>
                <c:pt idx="24">
                  <c:v>RE van der Merwe</c:v>
                </c:pt>
                <c:pt idx="25">
                  <c:v>M Kartik</c:v>
                </c:pt>
                <c:pt idx="26">
                  <c:v>V Kohli</c:v>
                </c:pt>
                <c:pt idx="27">
                  <c:v>KW Richardson</c:v>
                </c:pt>
                <c:pt idx="28">
                  <c:v>B Akhil</c:v>
                </c:pt>
                <c:pt idx="29">
                  <c:v>AN Ahmed</c:v>
                </c:pt>
                <c:pt idx="30">
                  <c:v>KP Pietersen</c:v>
                </c:pt>
                <c:pt idx="31">
                  <c:v>MC Henriques</c:v>
                </c:pt>
                <c:pt idx="32">
                  <c:v>Yuvraj Singh</c:v>
                </c:pt>
                <c:pt idx="33">
                  <c:v>AB Dinda</c:v>
                </c:pt>
                <c:pt idx="34">
                  <c:v>Pankaj Singh</c:v>
                </c:pt>
                <c:pt idx="35">
                  <c:v>JA Morkel</c:v>
                </c:pt>
                <c:pt idx="36">
                  <c:v>JD Ryder</c:v>
                </c:pt>
                <c:pt idx="37">
                  <c:v>CK Langeveldt</c:v>
                </c:pt>
                <c:pt idx="38">
                  <c:v>AB McDonald</c:v>
                </c:pt>
                <c:pt idx="39">
                  <c:v>JJ van der Wath</c:v>
                </c:pt>
                <c:pt idx="40">
                  <c:v>P Parameswaran</c:v>
                </c:pt>
                <c:pt idx="41">
                  <c:v>D du Preez</c:v>
                </c:pt>
                <c:pt idx="42">
                  <c:v>T Shamsi</c:v>
                </c:pt>
                <c:pt idx="43">
                  <c:v>R Ninan</c:v>
                </c:pt>
                <c:pt idx="44">
                  <c:v>Parvez Rasool</c:v>
                </c:pt>
                <c:pt idx="45">
                  <c:v>DP Nannes</c:v>
                </c:pt>
                <c:pt idx="46">
                  <c:v>AF Milne</c:v>
                </c:pt>
                <c:pt idx="47">
                  <c:v>Abdur Razzak</c:v>
                </c:pt>
                <c:pt idx="48">
                  <c:v>SB Joshi</c:v>
                </c:pt>
                <c:pt idx="49">
                  <c:v>TM Dilshan</c:v>
                </c:pt>
                <c:pt idx="50">
                  <c:v>Sachin Baby</c:v>
                </c:pt>
                <c:pt idx="51">
                  <c:v>AUK Pathan</c:v>
                </c:pt>
                <c:pt idx="52">
                  <c:v>SB Jakati</c:v>
                </c:pt>
                <c:pt idx="53">
                  <c:v>AA Noffke</c:v>
                </c:pt>
                <c:pt idx="54">
                  <c:v>SA Abbott</c:v>
                </c:pt>
                <c:pt idx="55">
                  <c:v>RR Bhatkal</c:v>
                </c:pt>
                <c:pt idx="56">
                  <c:v>STR Binny</c:v>
                </c:pt>
                <c:pt idx="57">
                  <c:v>AA Kazi</c:v>
                </c:pt>
                <c:pt idx="58">
                  <c:v>DJG Sammy</c:v>
                </c:pt>
                <c:pt idx="59">
                  <c:v>LRPL Taylor</c:v>
                </c:pt>
                <c:pt idx="60">
                  <c:v>ND Doshi</c:v>
                </c:pt>
                <c:pt idx="61">
                  <c:v>CL White</c:v>
                </c:pt>
                <c:pt idx="62">
                  <c:v>VH Zol</c:v>
                </c:pt>
                <c:pt idx="63">
                  <c:v>SP Goswami</c:v>
                </c:pt>
                <c:pt idx="64">
                  <c:v>Misbah-ul-Haq</c:v>
                </c:pt>
                <c:pt idx="65">
                  <c:v>PA Patel</c:v>
                </c:pt>
                <c:pt idx="66">
                  <c:v>J Arunkumar</c:v>
                </c:pt>
                <c:pt idx="67">
                  <c:v>KB Arun Karthik</c:v>
                </c:pt>
                <c:pt idx="68">
                  <c:v>KL Rahul</c:v>
                </c:pt>
                <c:pt idx="69">
                  <c:v>M Kaif</c:v>
                </c:pt>
                <c:pt idx="70">
                  <c:v>MS Bisla</c:v>
                </c:pt>
                <c:pt idx="71">
                  <c:v>R Bishnoi</c:v>
                </c:pt>
                <c:pt idx="72">
                  <c:v>SS Tiwary</c:v>
                </c:pt>
                <c:pt idx="73">
                  <c:v>R Dravid</c:v>
                </c:pt>
                <c:pt idx="74">
                  <c:v>TM Head</c:v>
                </c:pt>
                <c:pt idx="75">
                  <c:v>B Chipli</c:v>
                </c:pt>
                <c:pt idx="76">
                  <c:v>W Jaffer</c:v>
                </c:pt>
                <c:pt idx="77">
                  <c:v>KD Karthik</c:v>
                </c:pt>
                <c:pt idx="78">
                  <c:v>DT Patil</c:v>
                </c:pt>
                <c:pt idx="79">
                  <c:v>KM Jadhav</c:v>
                </c:pt>
                <c:pt idx="80">
                  <c:v>MK Pandey</c:v>
                </c:pt>
                <c:pt idx="81">
                  <c:v>CA Pujara</c:v>
                </c:pt>
                <c:pt idx="82">
                  <c:v>SN Khan</c:v>
                </c:pt>
                <c:pt idx="83">
                  <c:v>MA Agarwal</c:v>
                </c:pt>
                <c:pt idx="84">
                  <c:v>AB de Villiers</c:v>
                </c:pt>
                <c:pt idx="85">
                  <c:v>A Mukund</c:v>
                </c:pt>
                <c:pt idx="86">
                  <c:v>MV Boucher</c:v>
                </c:pt>
                <c:pt idx="87">
                  <c:v>RR Rossouw</c:v>
                </c:pt>
                <c:pt idx="88">
                  <c:v>NJ Maddinson</c:v>
                </c:pt>
                <c:pt idx="89">
                  <c:v>RV Uthappa</c:v>
                </c:pt>
                <c:pt idx="90">
                  <c:v>KK Nair</c:v>
                </c:pt>
                <c:pt idx="91">
                  <c:v>Mandeep Singh</c:v>
                </c:pt>
                <c:pt idx="92">
                  <c:v>LA Pomersbach</c:v>
                </c:pt>
                <c:pt idx="93">
                  <c:v>S Chanderpaul</c:v>
                </c:pt>
                <c:pt idx="94">
                  <c:v>DT Christian</c:v>
                </c:pt>
                <c:pt idx="95">
                  <c:v>S Rana</c:v>
                </c:pt>
                <c:pt idx="96">
                  <c:v>YV Takawale</c:v>
                </c:pt>
                <c:pt idx="97">
                  <c:v>S Sriram</c:v>
                </c:pt>
                <c:pt idx="98">
                  <c:v>EJG Morgan</c:v>
                </c:pt>
                <c:pt idx="99">
                  <c:v>KV Sharma</c:v>
                </c:pt>
              </c:strCache>
            </c:strRef>
          </c:cat>
          <c:val>
            <c:numRef>
              <c:f>'SUB 9'!$AH$2:$AH$101</c:f>
              <c:numCache>
                <c:formatCode>General</c:formatCode>
                <c:ptCount val="100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1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6</c:v>
                </c:pt>
                <c:pt idx="17">
                  <c:v>3</c:v>
                </c:pt>
                <c:pt idx="18">
                  <c:v>2</c:v>
                </c:pt>
                <c:pt idx="19">
                  <c:v>5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3</c:v>
                </c:pt>
                <c:pt idx="24">
                  <c:v>2</c:v>
                </c:pt>
                <c:pt idx="25">
                  <c:v>1</c:v>
                </c:pt>
                <c:pt idx="26">
                  <c:v>9</c:v>
                </c:pt>
                <c:pt idx="27">
                  <c:v>1</c:v>
                </c:pt>
                <c:pt idx="28">
                  <c:v>3</c:v>
                </c:pt>
                <c:pt idx="29">
                  <c:v>2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3</c:v>
                </c:pt>
                <c:pt idx="50">
                  <c:v>1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3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3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3</c:v>
                </c:pt>
                <c:pt idx="68">
                  <c:v>2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3</c:v>
                </c:pt>
                <c:pt idx="73">
                  <c:v>3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3</c:v>
                </c:pt>
                <c:pt idx="82">
                  <c:v>2</c:v>
                </c:pt>
                <c:pt idx="83">
                  <c:v>3</c:v>
                </c:pt>
                <c:pt idx="84">
                  <c:v>6</c:v>
                </c:pt>
                <c:pt idx="85">
                  <c:v>1</c:v>
                </c:pt>
                <c:pt idx="86">
                  <c:v>3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1</c:v>
                </c:pt>
                <c:pt idx="91">
                  <c:v>2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2C-4073-8BF2-F6DDA229B3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3681536"/>
        <c:axId val="1417455904"/>
      </c:lineChart>
      <c:catAx>
        <c:axId val="159313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17455488"/>
        <c:crosses val="autoZero"/>
        <c:auto val="1"/>
        <c:lblAlgn val="ctr"/>
        <c:lblOffset val="100"/>
        <c:noMultiLvlLbl val="0"/>
      </c:catAx>
      <c:valAx>
        <c:axId val="141745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93130064"/>
        <c:crosses val="autoZero"/>
        <c:crossBetween val="between"/>
      </c:valAx>
      <c:valAx>
        <c:axId val="141745590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23681536"/>
        <c:crosses val="max"/>
        <c:crossBetween val="between"/>
      </c:valAx>
      <c:catAx>
        <c:axId val="1423681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174559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/>
              <a:t>BEST AVERAGE RUNS PER MATCH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'OBJ 6'!$C$1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'OBJ 6'!$B$2:$B$11</c:f>
              <c:strCache>
                <c:ptCount val="10"/>
                <c:pt idx="0">
                  <c:v>LMP Simmons</c:v>
                </c:pt>
                <c:pt idx="1">
                  <c:v>SE Marsh</c:v>
                </c:pt>
                <c:pt idx="2">
                  <c:v>CH Gayle</c:v>
                </c:pt>
                <c:pt idx="3">
                  <c:v>MEK Hussey</c:v>
                </c:pt>
                <c:pt idx="4">
                  <c:v>ML Hayden</c:v>
                </c:pt>
                <c:pt idx="5">
                  <c:v>MN van Wyk</c:v>
                </c:pt>
                <c:pt idx="6">
                  <c:v>DA Warner</c:v>
                </c:pt>
                <c:pt idx="7">
                  <c:v>V Kohli</c:v>
                </c:pt>
                <c:pt idx="8">
                  <c:v>N Rana</c:v>
                </c:pt>
                <c:pt idx="9">
                  <c:v>AM Rahane</c:v>
                </c:pt>
              </c:strCache>
            </c:strRef>
          </c:cat>
          <c:val>
            <c:numRef>
              <c:f>'OBJ 6'!$C$2:$C$11</c:f>
              <c:numCache>
                <c:formatCode>General</c:formatCode>
                <c:ptCount val="10"/>
                <c:pt idx="0">
                  <c:v>83.136399999999995</c:v>
                </c:pt>
                <c:pt idx="1">
                  <c:v>69.081999999999994</c:v>
                </c:pt>
                <c:pt idx="2">
                  <c:v>67.087900000000005</c:v>
                </c:pt>
                <c:pt idx="3">
                  <c:v>64.482799999999997</c:v>
                </c:pt>
                <c:pt idx="4">
                  <c:v>64.156300000000002</c:v>
                </c:pt>
                <c:pt idx="5">
                  <c:v>62.4</c:v>
                </c:pt>
                <c:pt idx="6">
                  <c:v>62.35</c:v>
                </c:pt>
                <c:pt idx="7">
                  <c:v>62.274799999999999</c:v>
                </c:pt>
                <c:pt idx="8">
                  <c:v>61.666699999999999</c:v>
                </c:pt>
                <c:pt idx="9">
                  <c:v>58.157299999999999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A4-4198-B7D9-9601444E29B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7680575"/>
        <c:axId val="342420239"/>
      </c:lineChart>
      <c:catAx>
        <c:axId val="97680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42420239"/>
        <c:crosses val="autoZero"/>
        <c:auto val="1"/>
        <c:lblAlgn val="ctr"/>
        <c:lblOffset val="100"/>
        <c:noMultiLvlLbl val="0"/>
      </c:catAx>
      <c:valAx>
        <c:axId val="34242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680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>
                <a:solidFill>
                  <a:schemeClr val="tx1"/>
                </a:solidFill>
              </a:rPr>
              <a:t>HOME VS AWAY/NEUTRAL VENUE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 9'!$L$2</c:f>
              <c:strCache>
                <c:ptCount val="1"/>
                <c:pt idx="0">
                  <c:v>M Chinnaswamy Stadium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'SUB 9'!$M$1:$O$1</c:f>
              <c:strCache>
                <c:ptCount val="3"/>
                <c:pt idx="0">
                  <c:v>Matches_Played</c:v>
                </c:pt>
                <c:pt idx="1">
                  <c:v>Wins</c:v>
                </c:pt>
                <c:pt idx="2">
                  <c:v>Win_Percentage</c:v>
                </c:pt>
              </c:strCache>
            </c:strRef>
          </c:cat>
          <c:val>
            <c:numRef>
              <c:f>'SUB 9'!$M$2:$O$2</c:f>
              <c:numCache>
                <c:formatCode>General</c:formatCode>
                <c:ptCount val="3"/>
                <c:pt idx="0">
                  <c:v>56</c:v>
                </c:pt>
                <c:pt idx="1">
                  <c:v>29</c:v>
                </c:pt>
                <c:pt idx="2">
                  <c:v>51.785710000000002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E2-4F98-BF70-B7438E9FCB2C}"/>
            </c:ext>
          </c:extLst>
        </c:ser>
        <c:ser>
          <c:idx val="1"/>
          <c:order val="1"/>
          <c:tx>
            <c:strRef>
              <c:f>'SUB 9'!$L$3</c:f>
              <c:strCache>
                <c:ptCount val="1"/>
                <c:pt idx="0">
                  <c:v>Away or Neutral 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'SUB 9'!$M$1:$O$1</c:f>
              <c:strCache>
                <c:ptCount val="3"/>
                <c:pt idx="0">
                  <c:v>Matches_Played</c:v>
                </c:pt>
                <c:pt idx="1">
                  <c:v>Wins</c:v>
                </c:pt>
                <c:pt idx="2">
                  <c:v>Win_Percentage</c:v>
                </c:pt>
              </c:strCache>
            </c:strRef>
          </c:cat>
          <c:val>
            <c:numRef>
              <c:f>'SUB 9'!$M$3:$O$3</c:f>
              <c:numCache>
                <c:formatCode>General</c:formatCode>
                <c:ptCount val="3"/>
                <c:pt idx="0">
                  <c:v>83</c:v>
                </c:pt>
                <c:pt idx="1">
                  <c:v>41</c:v>
                </c:pt>
                <c:pt idx="2">
                  <c:v>49.397590000000001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E2-4F98-BF70-B7438E9FC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0254064"/>
        <c:axId val="1628337616"/>
      </c:barChart>
      <c:catAx>
        <c:axId val="109025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28337616"/>
        <c:crosses val="autoZero"/>
        <c:auto val="1"/>
        <c:lblAlgn val="ctr"/>
        <c:lblOffset val="100"/>
        <c:noMultiLvlLbl val="0"/>
      </c:catAx>
      <c:valAx>
        <c:axId val="162833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9025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r"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 dirty="0">
                <a:solidFill>
                  <a:schemeClr val="tx1"/>
                </a:solidFill>
              </a:rPr>
              <a:t>BATTING FIRST VS BATTING SECOND</a:t>
            </a:r>
          </a:p>
        </c:rich>
      </c:tx>
      <c:layout>
        <c:manualLayout>
          <c:xMode val="edge"/>
          <c:yMode val="edge"/>
          <c:x val="0.34760778876095899"/>
          <c:y val="3.610329421166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r"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 9'!$Q$2:$R$2</c:f>
              <c:strCache>
                <c:ptCount val="2"/>
                <c:pt idx="0">
                  <c:v>Royal Challengers Bangalore</c:v>
                </c:pt>
                <c:pt idx="1">
                  <c:v>Batting First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'SUB 9'!$S$1:$U$1</c:f>
              <c:strCache>
                <c:ptCount val="3"/>
                <c:pt idx="0">
                  <c:v>Matches_Played</c:v>
                </c:pt>
                <c:pt idx="1">
                  <c:v>Wins</c:v>
                </c:pt>
                <c:pt idx="2">
                  <c:v>Win_Percentage</c:v>
                </c:pt>
              </c:strCache>
            </c:strRef>
          </c:cat>
          <c:val>
            <c:numRef>
              <c:f>'SUB 9'!$S$2:$U$2</c:f>
              <c:numCache>
                <c:formatCode>General</c:formatCode>
                <c:ptCount val="3"/>
                <c:pt idx="0">
                  <c:v>78</c:v>
                </c:pt>
                <c:pt idx="1">
                  <c:v>41</c:v>
                </c:pt>
                <c:pt idx="2">
                  <c:v>52.564100000000003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8-4869-B786-ECC065F78384}"/>
            </c:ext>
          </c:extLst>
        </c:ser>
        <c:ser>
          <c:idx val="1"/>
          <c:order val="1"/>
          <c:tx>
            <c:strRef>
              <c:f>'SUB 9'!$Q$3:$R$3</c:f>
              <c:strCache>
                <c:ptCount val="2"/>
                <c:pt idx="0">
                  <c:v>Royal Challengers Bangalore</c:v>
                </c:pt>
                <c:pt idx="1">
                  <c:v>Batting Second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'SUB 9'!$S$1:$U$1</c:f>
              <c:strCache>
                <c:ptCount val="3"/>
                <c:pt idx="0">
                  <c:v>Matches_Played</c:v>
                </c:pt>
                <c:pt idx="1">
                  <c:v>Wins</c:v>
                </c:pt>
                <c:pt idx="2">
                  <c:v>Win_Percentage</c:v>
                </c:pt>
              </c:strCache>
            </c:strRef>
          </c:cat>
          <c:val>
            <c:numRef>
              <c:f>'SUB 9'!$S$3:$U$3</c:f>
              <c:numCache>
                <c:formatCode>General</c:formatCode>
                <c:ptCount val="3"/>
                <c:pt idx="0">
                  <c:v>61</c:v>
                </c:pt>
                <c:pt idx="1">
                  <c:v>29</c:v>
                </c:pt>
                <c:pt idx="2">
                  <c:v>47.540979999999998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8-4869-B786-ECC065F78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3123664"/>
        <c:axId val="1597577664"/>
      </c:barChart>
      <c:catAx>
        <c:axId val="159312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97577664"/>
        <c:crosses val="autoZero"/>
        <c:auto val="1"/>
        <c:lblAlgn val="ctr"/>
        <c:lblOffset val="100"/>
        <c:noMultiLvlLbl val="0"/>
      </c:catAx>
      <c:valAx>
        <c:axId val="159757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9312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>
                <a:solidFill>
                  <a:schemeClr val="tx1"/>
                </a:solidFill>
              </a:rPr>
              <a:t>BEST AVERAGE WICKETS PER MATCH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'OBJ 7'!$C$1</c:f>
              <c:strCache>
                <c:ptCount val="1"/>
                <c:pt idx="0">
                  <c:v>Average_Wickets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'OBJ 7'!$B$2:$B$11</c:f>
              <c:strCache>
                <c:ptCount val="10"/>
                <c:pt idx="0">
                  <c:v>DAJ Bracewell</c:v>
                </c:pt>
                <c:pt idx="1">
                  <c:v>YA Abdulla</c:v>
                </c:pt>
                <c:pt idx="2">
                  <c:v>Mashrafe Mortaza</c:v>
                </c:pt>
                <c:pt idx="3">
                  <c:v>SM Boland</c:v>
                </c:pt>
                <c:pt idx="4">
                  <c:v>B Geeves</c:v>
                </c:pt>
                <c:pt idx="5">
                  <c:v>WPUJC Vaas</c:v>
                </c:pt>
                <c:pt idx="6">
                  <c:v>CK Langeveldt</c:v>
                </c:pt>
                <c:pt idx="7">
                  <c:v>Kamran Khan</c:v>
                </c:pt>
                <c:pt idx="8">
                  <c:v>A Zampa</c:v>
                </c:pt>
                <c:pt idx="9">
                  <c:v>Kuldeep Yadav</c:v>
                </c:pt>
              </c:strCache>
            </c:strRef>
          </c:cat>
          <c:val>
            <c:numRef>
              <c:f>'OBJ 7'!$C$2:$C$11</c:f>
              <c:numCache>
                <c:formatCode>General</c:formatCode>
                <c:ptCount val="10"/>
                <c:pt idx="0">
                  <c:v>5</c:v>
                </c:pt>
                <c:pt idx="1">
                  <c:v>4.29</c:v>
                </c:pt>
                <c:pt idx="2">
                  <c:v>4</c:v>
                </c:pt>
                <c:pt idx="3">
                  <c:v>4</c:v>
                </c:pt>
                <c:pt idx="4">
                  <c:v>3.5</c:v>
                </c:pt>
                <c:pt idx="5">
                  <c:v>3.5</c:v>
                </c:pt>
                <c:pt idx="6">
                  <c:v>3.43</c:v>
                </c:pt>
                <c:pt idx="7">
                  <c:v>3.43</c:v>
                </c:pt>
                <c:pt idx="8">
                  <c:v>3.4</c:v>
                </c:pt>
                <c:pt idx="9">
                  <c:v>3.33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C5-48C9-B341-B4326634DE8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1463423"/>
        <c:axId val="342414415"/>
      </c:lineChart>
      <c:catAx>
        <c:axId val="11146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42414415"/>
        <c:crosses val="autoZero"/>
        <c:auto val="1"/>
        <c:lblAlgn val="ctr"/>
        <c:lblOffset val="100"/>
        <c:noMultiLvlLbl val="0"/>
      </c:catAx>
      <c:valAx>
        <c:axId val="342414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146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 dirty="0"/>
              <a:t>RCB'S PERFORMANCE IN HOME GROUND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'OBJ 9'!$I$2</c:f>
              <c:strCache>
                <c:ptCount val="1"/>
                <c:pt idx="0">
                  <c:v>M Chinnaswamy Stadium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38-41D5-8107-00008D0BB5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38-41D5-8107-00008D0BB5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38-41D5-8107-00008D0BB52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'OBJ 9'!$J$1:$L$1</c:f>
              <c:strCache>
                <c:ptCount val="3"/>
                <c:pt idx="0">
                  <c:v>Wins</c:v>
                </c:pt>
                <c:pt idx="1">
                  <c:v>Loses</c:v>
                </c:pt>
                <c:pt idx="2">
                  <c:v>NR</c:v>
                </c:pt>
              </c:strCache>
            </c:strRef>
          </c:cat>
          <c:val>
            <c:numRef>
              <c:f>'OBJ 9'!$J$2:$L$2</c:f>
              <c:numCache>
                <c:formatCode>General</c:formatCode>
                <c:ptCount val="3"/>
                <c:pt idx="0">
                  <c:v>29</c:v>
                </c:pt>
                <c:pt idx="1">
                  <c:v>25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38-41D5-8107-00008D0BB5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>
                <a:solidFill>
                  <a:schemeClr val="tx1"/>
                </a:solidFill>
              </a:rPr>
              <a:t>WICKETS TAKEN</a:t>
            </a:r>
            <a:r>
              <a:rPr lang="en-US" b="1" baseline="0">
                <a:solidFill>
                  <a:schemeClr val="tx1"/>
                </a:solidFill>
              </a:rPr>
              <a:t> BY DIFFERENT BOWLING STYLE</a:t>
            </a:r>
            <a:endParaRPr lang="en-US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0759733130419464"/>
          <c:y val="2.6017108035486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'OBJ 10'!$B$1</c:f>
              <c:strCache>
                <c:ptCount val="1"/>
                <c:pt idx="0">
                  <c:v>Wickets_Taken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'OBJ 10'!$A$2:$A$14</c:f>
              <c:strCache>
                <c:ptCount val="13"/>
                <c:pt idx="0">
                  <c:v>Right-arm medium</c:v>
                </c:pt>
                <c:pt idx="1">
                  <c:v>Right-arm fast-medium</c:v>
                </c:pt>
                <c:pt idx="2">
                  <c:v>Right-arm medium-fast</c:v>
                </c:pt>
                <c:pt idx="3">
                  <c:v>Right-arm offbreak</c:v>
                </c:pt>
                <c:pt idx="4">
                  <c:v>Slow left-arm orthodox</c:v>
                </c:pt>
                <c:pt idx="5">
                  <c:v>Right-arm fast</c:v>
                </c:pt>
                <c:pt idx="6">
                  <c:v>Left-arm fast-medium</c:v>
                </c:pt>
                <c:pt idx="7">
                  <c:v>Left-arm medium-fast</c:v>
                </c:pt>
                <c:pt idx="8">
                  <c:v>Legbreak</c:v>
                </c:pt>
                <c:pt idx="9">
                  <c:v>Legbreak googly</c:v>
                </c:pt>
                <c:pt idx="10">
                  <c:v>Left-arm fast</c:v>
                </c:pt>
                <c:pt idx="11">
                  <c:v>Left-arm medium</c:v>
                </c:pt>
                <c:pt idx="12">
                  <c:v>Slow left-arm chinaman</c:v>
                </c:pt>
              </c:strCache>
            </c:strRef>
          </c:cat>
          <c:val>
            <c:numRef>
              <c:f>'OBJ 10'!$B$2:$B$14</c:f>
              <c:numCache>
                <c:formatCode>General</c:formatCode>
                <c:ptCount val="13"/>
                <c:pt idx="0">
                  <c:v>2006</c:v>
                </c:pt>
                <c:pt idx="1">
                  <c:v>1487</c:v>
                </c:pt>
                <c:pt idx="2">
                  <c:v>1465</c:v>
                </c:pt>
                <c:pt idx="3">
                  <c:v>1416</c:v>
                </c:pt>
                <c:pt idx="4">
                  <c:v>1283</c:v>
                </c:pt>
                <c:pt idx="5">
                  <c:v>1088</c:v>
                </c:pt>
                <c:pt idx="6">
                  <c:v>773</c:v>
                </c:pt>
                <c:pt idx="7">
                  <c:v>535</c:v>
                </c:pt>
                <c:pt idx="8">
                  <c:v>515</c:v>
                </c:pt>
                <c:pt idx="9">
                  <c:v>484</c:v>
                </c:pt>
                <c:pt idx="10">
                  <c:v>215</c:v>
                </c:pt>
                <c:pt idx="11">
                  <c:v>183</c:v>
                </c:pt>
                <c:pt idx="1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CE-48EB-9DD1-38A030783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686575"/>
        <c:axId val="42025935"/>
      </c:barChart>
      <c:catAx>
        <c:axId val="97686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025935"/>
        <c:crosses val="autoZero"/>
        <c:auto val="1"/>
        <c:lblAlgn val="ctr"/>
        <c:lblOffset val="100"/>
        <c:noMultiLvlLbl val="0"/>
      </c:catAx>
      <c:valAx>
        <c:axId val="4202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686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>
                <a:solidFill>
                  <a:schemeClr val="tx1"/>
                </a:solidFill>
              </a:rPr>
              <a:t>ROYAL CHALLENGERS BANGALORE PERFORMANCES COMPARED TO PREVIOUS SESAON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'OBJ 11'!$R$3</c:f>
              <c:strCache>
                <c:ptCount val="1"/>
                <c:pt idx="0">
                  <c:v>Royal Challengers Bangalore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D4-4ABD-9C40-EF470328B0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D4-4ABD-9C40-EF470328B0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D4-4ABD-9C40-EF470328B0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'OBJ 11'!$S$2:$U$2</c:f>
              <c:strCache>
                <c:ptCount val="3"/>
                <c:pt idx="0">
                  <c:v>Better </c:v>
                </c:pt>
                <c:pt idx="1">
                  <c:v>Worse </c:v>
                </c:pt>
                <c:pt idx="2">
                  <c:v>Mixed</c:v>
                </c:pt>
              </c:strCache>
            </c:strRef>
          </c:cat>
          <c:val>
            <c:numRef>
              <c:f>'OBJ 11'!$S$3:$U$3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D4-4ABD-9C40-EF470328B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>
                <a:solidFill>
                  <a:schemeClr val="tx1"/>
                </a:solidFill>
              </a:rPr>
              <a:t>DIFFERENT PHASE ECONOMY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BE-45ED-9F92-FFDBE60E89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BE-45ED-9F92-FFDBE60E89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BE-45ED-9F92-FFDBE60E89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'OBJ 12'!$A$11:$C$11</c:f>
              <c:strCache>
                <c:ptCount val="3"/>
                <c:pt idx="0">
                  <c:v>Avg Powerplay Economy</c:v>
                </c:pt>
                <c:pt idx="1">
                  <c:v>Avg Middle Overs Economy</c:v>
                </c:pt>
                <c:pt idx="2">
                  <c:v>Avg Death Overs Economy</c:v>
                </c:pt>
              </c:strCache>
            </c:strRef>
          </c:cat>
          <c:val>
            <c:numRef>
              <c:f>'OBJ 12'!$A$12:$C$12</c:f>
              <c:numCache>
                <c:formatCode>0.00</c:formatCode>
                <c:ptCount val="3"/>
                <c:pt idx="0">
                  <c:v>13.72342995</c:v>
                </c:pt>
                <c:pt idx="1">
                  <c:v>14.58120255</c:v>
                </c:pt>
                <c:pt idx="2">
                  <c:v>17.33268734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BE-45ED-9F92-FFDBE60E89E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>
                <a:solidFill>
                  <a:schemeClr val="tx1"/>
                </a:solidFill>
              </a:rPr>
              <a:t>BEST PERFORMERS IN M CHINNASWAMY STADIUM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'OBJ 15'!$J$1</c:f>
              <c:strCache>
                <c:ptCount val="1"/>
                <c:pt idx="0">
                  <c:v>Average Runs Per Match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'OBJ 15'!$I$2:$I$295</c:f>
              <c:strCache>
                <c:ptCount val="294"/>
                <c:pt idx="0">
                  <c:v>RS Bopara</c:v>
                </c:pt>
                <c:pt idx="1">
                  <c:v>TL Suman</c:v>
                </c:pt>
                <c:pt idx="2">
                  <c:v>VVS Laxman</c:v>
                </c:pt>
                <c:pt idx="3">
                  <c:v>UBT Chand</c:v>
                </c:pt>
                <c:pt idx="4">
                  <c:v>LMP Simmons</c:v>
                </c:pt>
                <c:pt idx="5">
                  <c:v>AM Rahane</c:v>
                </c:pt>
                <c:pt idx="6">
                  <c:v>A Symonds</c:v>
                </c:pt>
                <c:pt idx="7">
                  <c:v>N Saini</c:v>
                </c:pt>
                <c:pt idx="8">
                  <c:v>DJ Harris</c:v>
                </c:pt>
                <c:pt idx="9">
                  <c:v>GC Smith</c:v>
                </c:pt>
                <c:pt idx="10">
                  <c:v>DA Warner</c:v>
                </c:pt>
                <c:pt idx="11">
                  <c:v>ST Jayasuriya</c:v>
                </c:pt>
                <c:pt idx="12">
                  <c:v>Q de Kock</c:v>
                </c:pt>
                <c:pt idx="13">
                  <c:v>OA Shah</c:v>
                </c:pt>
                <c:pt idx="14">
                  <c:v>JD Ryder</c:v>
                </c:pt>
                <c:pt idx="15">
                  <c:v>MN Samuels</c:v>
                </c:pt>
                <c:pt idx="16">
                  <c:v>SPD Smith</c:v>
                </c:pt>
                <c:pt idx="17">
                  <c:v>F du Plessis</c:v>
                </c:pt>
                <c:pt idx="18">
                  <c:v>M Klinger</c:v>
                </c:pt>
                <c:pt idx="19">
                  <c:v>M Vohra</c:v>
                </c:pt>
                <c:pt idx="20">
                  <c:v>WP Saha</c:v>
                </c:pt>
                <c:pt idx="21">
                  <c:v>S Dhawan</c:v>
                </c:pt>
                <c:pt idx="22">
                  <c:v>AT Rayudu</c:v>
                </c:pt>
                <c:pt idx="23">
                  <c:v>KK Nair</c:v>
                </c:pt>
                <c:pt idx="24">
                  <c:v>AD Russell</c:v>
                </c:pt>
                <c:pt idx="25">
                  <c:v>BCJ Cutting</c:v>
                </c:pt>
                <c:pt idx="26">
                  <c:v>MR Marsh</c:v>
                </c:pt>
                <c:pt idx="27">
                  <c:v>SP Goswami</c:v>
                </c:pt>
                <c:pt idx="28">
                  <c:v>MS Bisla</c:v>
                </c:pt>
                <c:pt idx="29">
                  <c:v>MS Dhoni</c:v>
                </c:pt>
                <c:pt idx="30">
                  <c:v>CH Gayle</c:v>
                </c:pt>
                <c:pt idx="31">
                  <c:v>S Sriram</c:v>
                </c:pt>
                <c:pt idx="32">
                  <c:v>V Kohli</c:v>
                </c:pt>
                <c:pt idx="33">
                  <c:v>TM Dilshan</c:v>
                </c:pt>
                <c:pt idx="34">
                  <c:v>Gurkeerat Singh</c:v>
                </c:pt>
                <c:pt idx="35">
                  <c:v>BB McCullum</c:v>
                </c:pt>
                <c:pt idx="36">
                  <c:v>RJ Harris</c:v>
                </c:pt>
                <c:pt idx="37">
                  <c:v>RR Sarwan</c:v>
                </c:pt>
                <c:pt idx="38">
                  <c:v>SL Malinga</c:v>
                </c:pt>
                <c:pt idx="39">
                  <c:v>JP Duminy</c:v>
                </c:pt>
                <c:pt idx="40">
                  <c:v>G Gambhir</c:v>
                </c:pt>
                <c:pt idx="41">
                  <c:v>MK Pandey</c:v>
                </c:pt>
                <c:pt idx="42">
                  <c:v>Azhar Mahmood</c:v>
                </c:pt>
                <c:pt idx="43">
                  <c:v>DR Smith</c:v>
                </c:pt>
                <c:pt idx="44">
                  <c:v>Yuvraj Singh</c:v>
                </c:pt>
                <c:pt idx="45">
                  <c:v>AC Gilchrist</c:v>
                </c:pt>
                <c:pt idx="46">
                  <c:v>AB de Villiers</c:v>
                </c:pt>
                <c:pt idx="47">
                  <c:v>KP Pietersen</c:v>
                </c:pt>
                <c:pt idx="48">
                  <c:v>PV Tambe</c:v>
                </c:pt>
                <c:pt idx="49">
                  <c:v>MEK Hussey</c:v>
                </c:pt>
                <c:pt idx="50">
                  <c:v>NLTC Perera</c:v>
                </c:pt>
                <c:pt idx="51">
                  <c:v>S Badrinath</c:v>
                </c:pt>
                <c:pt idx="52">
                  <c:v>JC Buttler</c:v>
                </c:pt>
                <c:pt idx="53">
                  <c:v>R McLaren</c:v>
                </c:pt>
                <c:pt idx="54">
                  <c:v>YV Takawale</c:v>
                </c:pt>
                <c:pt idx="55">
                  <c:v>DJ Hussey</c:v>
                </c:pt>
                <c:pt idx="56">
                  <c:v>JH Kallis</c:v>
                </c:pt>
                <c:pt idx="57">
                  <c:v>YK Pathan</c:v>
                </c:pt>
                <c:pt idx="58">
                  <c:v>AJ Finch</c:v>
                </c:pt>
                <c:pt idx="59">
                  <c:v>KL Rahul</c:v>
                </c:pt>
                <c:pt idx="60">
                  <c:v>Iqbal Abdulla</c:v>
                </c:pt>
                <c:pt idx="61">
                  <c:v>SR Tendulkar</c:v>
                </c:pt>
                <c:pt idx="62">
                  <c:v>W Jaffer</c:v>
                </c:pt>
                <c:pt idx="63">
                  <c:v>MC Juneja</c:v>
                </c:pt>
                <c:pt idx="64">
                  <c:v>ML Hayden</c:v>
                </c:pt>
                <c:pt idx="65">
                  <c:v>Mandeep Singh</c:v>
                </c:pt>
                <c:pt idx="66">
                  <c:v>PC Valthaty</c:v>
                </c:pt>
                <c:pt idx="67">
                  <c:v>LRPL Taylor</c:v>
                </c:pt>
                <c:pt idx="68">
                  <c:v>KA Pollard</c:v>
                </c:pt>
                <c:pt idx="69">
                  <c:v>RV Uthappa</c:v>
                </c:pt>
                <c:pt idx="70">
                  <c:v>RG Sharma</c:v>
                </c:pt>
                <c:pt idx="71">
                  <c:v>JP Faulkner</c:v>
                </c:pt>
                <c:pt idx="72">
                  <c:v>RT Ponting</c:v>
                </c:pt>
                <c:pt idx="73">
                  <c:v>Y Venugopal Rao</c:v>
                </c:pt>
                <c:pt idx="74">
                  <c:v>CL White</c:v>
                </c:pt>
                <c:pt idx="75">
                  <c:v>A Ashish Reddy</c:v>
                </c:pt>
                <c:pt idx="76">
                  <c:v>BJ Rohrer</c:v>
                </c:pt>
                <c:pt idx="77">
                  <c:v>JEC Franklin</c:v>
                </c:pt>
                <c:pt idx="78">
                  <c:v>DPMD Jayawardene</c:v>
                </c:pt>
                <c:pt idx="79">
                  <c:v>R Dravid</c:v>
                </c:pt>
                <c:pt idx="80">
                  <c:v>KM Jadhav</c:v>
                </c:pt>
                <c:pt idx="81">
                  <c:v>MJ Lumb</c:v>
                </c:pt>
                <c:pt idx="82">
                  <c:v>CA Lynn</c:v>
                </c:pt>
                <c:pt idx="83">
                  <c:v>MA Agarwal</c:v>
                </c:pt>
                <c:pt idx="84">
                  <c:v>V Sehwag</c:v>
                </c:pt>
                <c:pt idx="85">
                  <c:v>ER Dwivedi</c:v>
                </c:pt>
                <c:pt idx="86">
                  <c:v>NV Ojha</c:v>
                </c:pt>
                <c:pt idx="87">
                  <c:v>SR Watson</c:v>
                </c:pt>
                <c:pt idx="88">
                  <c:v>D Wiese</c:v>
                </c:pt>
                <c:pt idx="89">
                  <c:v>DJ Jacobs</c:v>
                </c:pt>
                <c:pt idx="90">
                  <c:v>DR Martyn</c:v>
                </c:pt>
                <c:pt idx="91">
                  <c:v>MM Sharma</c:v>
                </c:pt>
                <c:pt idx="92">
                  <c:v>SS Tiwary</c:v>
                </c:pt>
                <c:pt idx="93">
                  <c:v>DAJ Bracewell</c:v>
                </c:pt>
                <c:pt idx="94">
                  <c:v>KC Sangakkara</c:v>
                </c:pt>
                <c:pt idx="95">
                  <c:v>SB Bangar</c:v>
                </c:pt>
                <c:pt idx="96">
                  <c:v>Y Nagar</c:v>
                </c:pt>
                <c:pt idx="97">
                  <c:v>IK Pathan</c:v>
                </c:pt>
                <c:pt idx="98">
                  <c:v>KD Karthik</c:v>
                </c:pt>
                <c:pt idx="99">
                  <c:v>KV Sharma</c:v>
                </c:pt>
                <c:pt idx="100">
                  <c:v>Sachin Baby</c:v>
                </c:pt>
                <c:pt idx="101">
                  <c:v>SV Samson</c:v>
                </c:pt>
                <c:pt idx="102">
                  <c:v>AR Patel</c:v>
                </c:pt>
                <c:pt idx="103">
                  <c:v>VH Zol</c:v>
                </c:pt>
                <c:pt idx="104">
                  <c:v>DA Miller</c:v>
                </c:pt>
                <c:pt idx="105">
                  <c:v>HH Pandya</c:v>
                </c:pt>
                <c:pt idx="106">
                  <c:v>LA Pomersbach</c:v>
                </c:pt>
                <c:pt idx="107">
                  <c:v>KB Arun Karthik</c:v>
                </c:pt>
                <c:pt idx="108">
                  <c:v>SK Raina</c:v>
                </c:pt>
                <c:pt idx="109">
                  <c:v>AB McDonald</c:v>
                </c:pt>
                <c:pt idx="110">
                  <c:v>KC Cariappa</c:v>
                </c:pt>
                <c:pt idx="111">
                  <c:v>PA Reddy</c:v>
                </c:pt>
                <c:pt idx="112">
                  <c:v>TD Paine</c:v>
                </c:pt>
                <c:pt idx="113">
                  <c:v>SE Marsh</c:v>
                </c:pt>
                <c:pt idx="114">
                  <c:v>MF Maharoof</c:v>
                </c:pt>
                <c:pt idx="115">
                  <c:v>MK Tiwary</c:v>
                </c:pt>
                <c:pt idx="116">
                  <c:v>SC Ganguly</c:v>
                </c:pt>
                <c:pt idx="117">
                  <c:v>SN Khan</c:v>
                </c:pt>
                <c:pt idx="118">
                  <c:v>AA Noffke</c:v>
                </c:pt>
                <c:pt idx="119">
                  <c:v>R Sathish</c:v>
                </c:pt>
                <c:pt idx="120">
                  <c:v>S Aravind</c:v>
                </c:pt>
                <c:pt idx="121">
                  <c:v>S Rana</c:v>
                </c:pt>
                <c:pt idx="122">
                  <c:v>MA Starc</c:v>
                </c:pt>
                <c:pt idx="123">
                  <c:v>PA Patel</c:v>
                </c:pt>
                <c:pt idx="124">
                  <c:v>M Manhas</c:v>
                </c:pt>
                <c:pt idx="125">
                  <c:v>EJG Morgan</c:v>
                </c:pt>
                <c:pt idx="126">
                  <c:v>SB Joshi</c:v>
                </c:pt>
                <c:pt idx="127">
                  <c:v>Misbah-ul-Haq</c:v>
                </c:pt>
                <c:pt idx="128">
                  <c:v>STR Binny</c:v>
                </c:pt>
                <c:pt idx="129">
                  <c:v>CA Pujara</c:v>
                </c:pt>
                <c:pt idx="130">
                  <c:v>JA Morkel</c:v>
                </c:pt>
                <c:pt idx="131">
                  <c:v>R Vinay Kumar</c:v>
                </c:pt>
                <c:pt idx="132">
                  <c:v>M Muralitharan</c:v>
                </c:pt>
                <c:pt idx="133">
                  <c:v>MD Mishra</c:v>
                </c:pt>
                <c:pt idx="134">
                  <c:v>MG Johnson</c:v>
                </c:pt>
                <c:pt idx="135">
                  <c:v>SA Abbott</c:v>
                </c:pt>
                <c:pt idx="136">
                  <c:v>M Kaif</c:v>
                </c:pt>
                <c:pt idx="137">
                  <c:v>RA Jadeja</c:v>
                </c:pt>
                <c:pt idx="138">
                  <c:v>R Shukla</c:v>
                </c:pt>
                <c:pt idx="139">
                  <c:v>Shakib Al Hasan</c:v>
                </c:pt>
                <c:pt idx="140">
                  <c:v>PP Chawla</c:v>
                </c:pt>
                <c:pt idx="141">
                  <c:v>MC Henriques</c:v>
                </c:pt>
                <c:pt idx="142">
                  <c:v>P Kumar</c:v>
                </c:pt>
                <c:pt idx="143">
                  <c:v>DJ Bravo</c:v>
                </c:pt>
                <c:pt idx="144">
                  <c:v>M Vijay</c:v>
                </c:pt>
                <c:pt idx="145">
                  <c:v>TM Head</c:v>
                </c:pt>
                <c:pt idx="146">
                  <c:v>B Chipli</c:v>
                </c:pt>
                <c:pt idx="147">
                  <c:v>B Kumar</c:v>
                </c:pt>
                <c:pt idx="148">
                  <c:v>R Rampaul</c:v>
                </c:pt>
                <c:pt idx="149">
                  <c:v>DL Vettori</c:v>
                </c:pt>
                <c:pt idx="150">
                  <c:v>R Ashwin</c:v>
                </c:pt>
                <c:pt idx="151">
                  <c:v>N Rana</c:v>
                </c:pt>
                <c:pt idx="152">
                  <c:v>RR Rossouw</c:v>
                </c:pt>
                <c:pt idx="153">
                  <c:v>UT Khawaja</c:v>
                </c:pt>
                <c:pt idx="154">
                  <c:v>VR Aaron</c:v>
                </c:pt>
                <c:pt idx="155">
                  <c:v>DJG Sammy</c:v>
                </c:pt>
                <c:pt idx="156">
                  <c:v>A Mithun</c:v>
                </c:pt>
                <c:pt idx="157">
                  <c:v>Sandeep Sharma</c:v>
                </c:pt>
                <c:pt idx="158">
                  <c:v>MV Boucher</c:v>
                </c:pt>
                <c:pt idx="159">
                  <c:v>RN ten Doeschate</c:v>
                </c:pt>
                <c:pt idx="160">
                  <c:v>DH Yagnik</c:v>
                </c:pt>
                <c:pt idx="161">
                  <c:v>KS Williamson</c:v>
                </c:pt>
                <c:pt idx="162">
                  <c:v>SS Iyer</c:v>
                </c:pt>
                <c:pt idx="163">
                  <c:v>AG Murtaza</c:v>
                </c:pt>
                <c:pt idx="164">
                  <c:v>DT Christian</c:v>
                </c:pt>
                <c:pt idx="165">
                  <c:v>GJ Bailey</c:v>
                </c:pt>
                <c:pt idx="166">
                  <c:v>LR Shukla</c:v>
                </c:pt>
                <c:pt idx="167">
                  <c:v>UT Yadav</c:v>
                </c:pt>
                <c:pt idx="168">
                  <c:v>DJ Hooda</c:v>
                </c:pt>
                <c:pt idx="169">
                  <c:v>AD Mathews</c:v>
                </c:pt>
                <c:pt idx="170">
                  <c:v>GJ Maxwell</c:v>
                </c:pt>
                <c:pt idx="171">
                  <c:v>Z Khan</c:v>
                </c:pt>
                <c:pt idx="172">
                  <c:v>B Lee</c:v>
                </c:pt>
                <c:pt idx="173">
                  <c:v>CJ Jordan</c:v>
                </c:pt>
                <c:pt idx="174">
                  <c:v>DS Kulkarni</c:v>
                </c:pt>
                <c:pt idx="175">
                  <c:v>Karanveer Singh</c:v>
                </c:pt>
                <c:pt idx="176">
                  <c:v>SA Yadav</c:v>
                </c:pt>
                <c:pt idx="177">
                  <c:v>AA Jhunjhunwala</c:v>
                </c:pt>
                <c:pt idx="178">
                  <c:v>HM Amla</c:v>
                </c:pt>
                <c:pt idx="179">
                  <c:v>LJ Wright</c:v>
                </c:pt>
                <c:pt idx="180">
                  <c:v>S Chanderpaul</c:v>
                </c:pt>
                <c:pt idx="181">
                  <c:v>BJ Hodge</c:v>
                </c:pt>
                <c:pt idx="182">
                  <c:v>R Bhatia</c:v>
                </c:pt>
                <c:pt idx="183">
                  <c:v>A Chandila</c:v>
                </c:pt>
                <c:pt idx="184">
                  <c:v>B Akhil</c:v>
                </c:pt>
                <c:pt idx="185">
                  <c:v>SP Narine</c:v>
                </c:pt>
                <c:pt idx="186">
                  <c:v>AD Nath</c:v>
                </c:pt>
                <c:pt idx="187">
                  <c:v>DW Steyn</c:v>
                </c:pt>
                <c:pt idx="188">
                  <c:v>RR Powar</c:v>
                </c:pt>
                <c:pt idx="189">
                  <c:v>AM Nayar</c:v>
                </c:pt>
                <c:pt idx="190">
                  <c:v>L Ablish</c:v>
                </c:pt>
                <c:pt idx="191">
                  <c:v>Mohammed Shami</c:v>
                </c:pt>
                <c:pt idx="192">
                  <c:v>RP Singh</c:v>
                </c:pt>
                <c:pt idx="193">
                  <c:v>RV Gomez</c:v>
                </c:pt>
                <c:pt idx="194">
                  <c:v>SW Tait</c:v>
                </c:pt>
                <c:pt idx="195">
                  <c:v>AB Agarkar</c:v>
                </c:pt>
                <c:pt idx="196">
                  <c:v>Bipul Sharma</c:v>
                </c:pt>
                <c:pt idx="197">
                  <c:v>HH Gibbs</c:v>
                </c:pt>
                <c:pt idx="198">
                  <c:v>HV Patel</c:v>
                </c:pt>
                <c:pt idx="199">
                  <c:v>S Kaushik</c:v>
                </c:pt>
                <c:pt idx="200">
                  <c:v>Sunny Singh</c:v>
                </c:pt>
                <c:pt idx="201">
                  <c:v>AUK Pathan</c:v>
                </c:pt>
                <c:pt idx="202">
                  <c:v>J Syed Mohammad</c:v>
                </c:pt>
                <c:pt idx="203">
                  <c:v>JR Hopes</c:v>
                </c:pt>
                <c:pt idx="204">
                  <c:v>L Balaji</c:v>
                </c:pt>
                <c:pt idx="205">
                  <c:v>Mohammad Hafeez</c:v>
                </c:pt>
                <c:pt idx="206">
                  <c:v>S Sreesanth</c:v>
                </c:pt>
                <c:pt idx="207">
                  <c:v>Shivam Sharma</c:v>
                </c:pt>
                <c:pt idx="208">
                  <c:v>P Dogra</c:v>
                </c:pt>
                <c:pt idx="209">
                  <c:v>A Kumble</c:v>
                </c:pt>
                <c:pt idx="210">
                  <c:v>A Nehra</c:v>
                </c:pt>
                <c:pt idx="211">
                  <c:v>DT Patil</c:v>
                </c:pt>
                <c:pt idx="212">
                  <c:v>GH Vihari</c:v>
                </c:pt>
                <c:pt idx="213">
                  <c:v>PJ Sangwan</c:v>
                </c:pt>
                <c:pt idx="214">
                  <c:v>SB Styris</c:v>
                </c:pt>
                <c:pt idx="215">
                  <c:v>SK Warne</c:v>
                </c:pt>
                <c:pt idx="216">
                  <c:v>Harbhajan Singh</c:v>
                </c:pt>
                <c:pt idx="217">
                  <c:v>Harpreet Singh</c:v>
                </c:pt>
                <c:pt idx="218">
                  <c:v>Shahid Afridi</c:v>
                </c:pt>
                <c:pt idx="219">
                  <c:v>AN Ahmed</c:v>
                </c:pt>
                <c:pt idx="220">
                  <c:v>M Morkel</c:v>
                </c:pt>
                <c:pt idx="221">
                  <c:v>BB Samantray</c:v>
                </c:pt>
                <c:pt idx="222">
                  <c:v>Pankaj Singh</c:v>
                </c:pt>
                <c:pt idx="223">
                  <c:v>SK Trivedi</c:v>
                </c:pt>
                <c:pt idx="224">
                  <c:v>YS Chahal</c:v>
                </c:pt>
                <c:pt idx="225">
                  <c:v>Anureet Singh</c:v>
                </c:pt>
                <c:pt idx="226">
                  <c:v>BAW Mendis</c:v>
                </c:pt>
                <c:pt idx="227">
                  <c:v>F Behardien</c:v>
                </c:pt>
                <c:pt idx="228">
                  <c:v>IC Pandey</c:v>
                </c:pt>
                <c:pt idx="229">
                  <c:v>P Parameswaran</c:v>
                </c:pt>
                <c:pt idx="230">
                  <c:v>SB Jakati</c:v>
                </c:pt>
                <c:pt idx="231">
                  <c:v>AB Dinda</c:v>
                </c:pt>
                <c:pt idx="232">
                  <c:v>I Sharma</c:v>
                </c:pt>
                <c:pt idx="233">
                  <c:v>KJ Abbott</c:v>
                </c:pt>
                <c:pt idx="234">
                  <c:v>M Rawat</c:v>
                </c:pt>
                <c:pt idx="235">
                  <c:v>MM Patel</c:v>
                </c:pt>
                <c:pt idx="236">
                  <c:v>S Narwal</c:v>
                </c:pt>
                <c:pt idx="237">
                  <c:v>A Mishra</c:v>
                </c:pt>
                <c:pt idx="238">
                  <c:v>A Singh</c:v>
                </c:pt>
                <c:pt idx="239">
                  <c:v>A Zampa</c:v>
                </c:pt>
                <c:pt idx="240">
                  <c:v>AC Thomas</c:v>
                </c:pt>
                <c:pt idx="241">
                  <c:v>AF Milne</c:v>
                </c:pt>
                <c:pt idx="242">
                  <c:v>Anand Rajan</c:v>
                </c:pt>
                <c:pt idx="243">
                  <c:v>BB Sran</c:v>
                </c:pt>
                <c:pt idx="244">
                  <c:v>BW Hilfenhaus</c:v>
                </c:pt>
                <c:pt idx="245">
                  <c:v>CH Morris</c:v>
                </c:pt>
                <c:pt idx="246">
                  <c:v>CK Langeveldt</c:v>
                </c:pt>
                <c:pt idx="247">
                  <c:v>CR Brathwaite</c:v>
                </c:pt>
                <c:pt idx="248">
                  <c:v>CRD Fernando</c:v>
                </c:pt>
                <c:pt idx="249">
                  <c:v>DE Bollinger</c:v>
                </c:pt>
                <c:pt idx="250">
                  <c:v>DP Nannes</c:v>
                </c:pt>
                <c:pt idx="251">
                  <c:v>DP Vijaykumar</c:v>
                </c:pt>
                <c:pt idx="252">
                  <c:v>Gagandeep Singh</c:v>
                </c:pt>
                <c:pt idx="253">
                  <c:v>GB Hogg</c:v>
                </c:pt>
                <c:pt idx="254">
                  <c:v>GD McGrath</c:v>
                </c:pt>
                <c:pt idx="255">
                  <c:v>Harmeet Singh</c:v>
                </c:pt>
                <c:pt idx="256">
                  <c:v>Imran Tahir</c:v>
                </c:pt>
                <c:pt idx="257">
                  <c:v>J Botha</c:v>
                </c:pt>
                <c:pt idx="258">
                  <c:v>J Yadav</c:v>
                </c:pt>
                <c:pt idx="259">
                  <c:v>JD Unadkat</c:v>
                </c:pt>
                <c:pt idx="260">
                  <c:v>JDP Oram</c:v>
                </c:pt>
                <c:pt idx="261">
                  <c:v>JE Taylor</c:v>
                </c:pt>
                <c:pt idx="262">
                  <c:v>JJ Bumrah</c:v>
                </c:pt>
                <c:pt idx="263">
                  <c:v>JO Holder</c:v>
                </c:pt>
                <c:pt idx="264">
                  <c:v>Joginder Sharma</c:v>
                </c:pt>
                <c:pt idx="265">
                  <c:v>Kamran Khan</c:v>
                </c:pt>
                <c:pt idx="266">
                  <c:v>KH Pandya</c:v>
                </c:pt>
                <c:pt idx="267">
                  <c:v>KP Appanna</c:v>
                </c:pt>
                <c:pt idx="268">
                  <c:v>KW Richardson</c:v>
                </c:pt>
                <c:pt idx="269">
                  <c:v>M Kartik</c:v>
                </c:pt>
                <c:pt idx="270">
                  <c:v>MJ McClenaghan</c:v>
                </c:pt>
                <c:pt idx="271">
                  <c:v>MS Gony</c:v>
                </c:pt>
                <c:pt idx="272">
                  <c:v>Mustafizur Rahman</c:v>
                </c:pt>
                <c:pt idx="273">
                  <c:v>P Amarnath</c:v>
                </c:pt>
                <c:pt idx="274">
                  <c:v>P Awana</c:v>
                </c:pt>
                <c:pt idx="275">
                  <c:v>P Negi</c:v>
                </c:pt>
                <c:pt idx="276">
                  <c:v>Parvez Rasool</c:v>
                </c:pt>
                <c:pt idx="277">
                  <c:v>PJ Cummins</c:v>
                </c:pt>
                <c:pt idx="278">
                  <c:v>PP Ojha</c:v>
                </c:pt>
                <c:pt idx="279">
                  <c:v>R Sharma</c:v>
                </c:pt>
                <c:pt idx="280">
                  <c:v>R Tewatia</c:v>
                </c:pt>
                <c:pt idx="281">
                  <c:v>S Badree</c:v>
                </c:pt>
                <c:pt idx="282">
                  <c:v>S Kaul</c:v>
                </c:pt>
                <c:pt idx="283">
                  <c:v>S Nadeem</c:v>
                </c:pt>
                <c:pt idx="284">
                  <c:v>S Tyagi</c:v>
                </c:pt>
                <c:pt idx="285">
                  <c:v>SM Pollock</c:v>
                </c:pt>
                <c:pt idx="286">
                  <c:v>Sohail Tanvir</c:v>
                </c:pt>
                <c:pt idx="287">
                  <c:v>T Shamsi</c:v>
                </c:pt>
                <c:pt idx="288">
                  <c:v>TA Boult</c:v>
                </c:pt>
                <c:pt idx="289">
                  <c:v>TG Southee</c:v>
                </c:pt>
                <c:pt idx="290">
                  <c:v>V Pratap Singh</c:v>
                </c:pt>
                <c:pt idx="291">
                  <c:v>VRV Singh</c:v>
                </c:pt>
                <c:pt idx="292">
                  <c:v>VY Mahesh</c:v>
                </c:pt>
                <c:pt idx="293">
                  <c:v>YA Abdulla</c:v>
                </c:pt>
              </c:strCache>
            </c:strRef>
          </c:cat>
          <c:val>
            <c:numRef>
              <c:f>'OBJ 15'!$J$2:$J$295</c:f>
              <c:numCache>
                <c:formatCode>General</c:formatCode>
                <c:ptCount val="294"/>
                <c:pt idx="0">
                  <c:v>149</c:v>
                </c:pt>
                <c:pt idx="1">
                  <c:v>147</c:v>
                </c:pt>
                <c:pt idx="2">
                  <c:v>118</c:v>
                </c:pt>
                <c:pt idx="3">
                  <c:v>114</c:v>
                </c:pt>
                <c:pt idx="4">
                  <c:v>109</c:v>
                </c:pt>
                <c:pt idx="5">
                  <c:v>103.5</c:v>
                </c:pt>
                <c:pt idx="6">
                  <c:v>102</c:v>
                </c:pt>
                <c:pt idx="7">
                  <c:v>102</c:v>
                </c:pt>
                <c:pt idx="8">
                  <c:v>97</c:v>
                </c:pt>
                <c:pt idx="9">
                  <c:v>93</c:v>
                </c:pt>
                <c:pt idx="10">
                  <c:v>91.83</c:v>
                </c:pt>
                <c:pt idx="11">
                  <c:v>88</c:v>
                </c:pt>
                <c:pt idx="12">
                  <c:v>87.67</c:v>
                </c:pt>
                <c:pt idx="13">
                  <c:v>82</c:v>
                </c:pt>
                <c:pt idx="14">
                  <c:v>77.5</c:v>
                </c:pt>
                <c:pt idx="15">
                  <c:v>77</c:v>
                </c:pt>
                <c:pt idx="16">
                  <c:v>76.67</c:v>
                </c:pt>
                <c:pt idx="17">
                  <c:v>76</c:v>
                </c:pt>
                <c:pt idx="18">
                  <c:v>75</c:v>
                </c:pt>
                <c:pt idx="19">
                  <c:v>73</c:v>
                </c:pt>
                <c:pt idx="20">
                  <c:v>73</c:v>
                </c:pt>
                <c:pt idx="21">
                  <c:v>71.17</c:v>
                </c:pt>
                <c:pt idx="22">
                  <c:v>70.86</c:v>
                </c:pt>
                <c:pt idx="23">
                  <c:v>70</c:v>
                </c:pt>
                <c:pt idx="24">
                  <c:v>68.5</c:v>
                </c:pt>
                <c:pt idx="25">
                  <c:v>68</c:v>
                </c:pt>
                <c:pt idx="26">
                  <c:v>68</c:v>
                </c:pt>
                <c:pt idx="27">
                  <c:v>67</c:v>
                </c:pt>
                <c:pt idx="28">
                  <c:v>66.599999999999994</c:v>
                </c:pt>
                <c:pt idx="29">
                  <c:v>65.86</c:v>
                </c:pt>
                <c:pt idx="30">
                  <c:v>65.290000000000006</c:v>
                </c:pt>
                <c:pt idx="31">
                  <c:v>65</c:v>
                </c:pt>
                <c:pt idx="32">
                  <c:v>64.7</c:v>
                </c:pt>
                <c:pt idx="33">
                  <c:v>62.64</c:v>
                </c:pt>
                <c:pt idx="34">
                  <c:v>62</c:v>
                </c:pt>
                <c:pt idx="35">
                  <c:v>61.83</c:v>
                </c:pt>
                <c:pt idx="36">
                  <c:v>61</c:v>
                </c:pt>
                <c:pt idx="37">
                  <c:v>59</c:v>
                </c:pt>
                <c:pt idx="38">
                  <c:v>59</c:v>
                </c:pt>
                <c:pt idx="39">
                  <c:v>58.25</c:v>
                </c:pt>
                <c:pt idx="40">
                  <c:v>57.71</c:v>
                </c:pt>
                <c:pt idx="41">
                  <c:v>57.67</c:v>
                </c:pt>
                <c:pt idx="42">
                  <c:v>57.5</c:v>
                </c:pt>
                <c:pt idx="43">
                  <c:v>55.83</c:v>
                </c:pt>
                <c:pt idx="44">
                  <c:v>55.82</c:v>
                </c:pt>
                <c:pt idx="45">
                  <c:v>55.5</c:v>
                </c:pt>
                <c:pt idx="46">
                  <c:v>55.07</c:v>
                </c:pt>
                <c:pt idx="47">
                  <c:v>54.5</c:v>
                </c:pt>
                <c:pt idx="48">
                  <c:v>54</c:v>
                </c:pt>
                <c:pt idx="49">
                  <c:v>53.75</c:v>
                </c:pt>
                <c:pt idx="50">
                  <c:v>53</c:v>
                </c:pt>
                <c:pt idx="51">
                  <c:v>52.67</c:v>
                </c:pt>
                <c:pt idx="52">
                  <c:v>51</c:v>
                </c:pt>
                <c:pt idx="53">
                  <c:v>51</c:v>
                </c:pt>
                <c:pt idx="54">
                  <c:v>51</c:v>
                </c:pt>
                <c:pt idx="55">
                  <c:v>49.5</c:v>
                </c:pt>
                <c:pt idx="56">
                  <c:v>48</c:v>
                </c:pt>
                <c:pt idx="57">
                  <c:v>48</c:v>
                </c:pt>
                <c:pt idx="58">
                  <c:v>47.4</c:v>
                </c:pt>
                <c:pt idx="59">
                  <c:v>47.4</c:v>
                </c:pt>
                <c:pt idx="60">
                  <c:v>47.33</c:v>
                </c:pt>
                <c:pt idx="61">
                  <c:v>46.83</c:v>
                </c:pt>
                <c:pt idx="62">
                  <c:v>46.5</c:v>
                </c:pt>
                <c:pt idx="63">
                  <c:v>46</c:v>
                </c:pt>
                <c:pt idx="64">
                  <c:v>45.5</c:v>
                </c:pt>
                <c:pt idx="65">
                  <c:v>45.2</c:v>
                </c:pt>
                <c:pt idx="66">
                  <c:v>45</c:v>
                </c:pt>
                <c:pt idx="67">
                  <c:v>44.8</c:v>
                </c:pt>
                <c:pt idx="68">
                  <c:v>44.33</c:v>
                </c:pt>
                <c:pt idx="69">
                  <c:v>44.31</c:v>
                </c:pt>
                <c:pt idx="70">
                  <c:v>44.29</c:v>
                </c:pt>
                <c:pt idx="71">
                  <c:v>43.5</c:v>
                </c:pt>
                <c:pt idx="72">
                  <c:v>43</c:v>
                </c:pt>
                <c:pt idx="73">
                  <c:v>43</c:v>
                </c:pt>
                <c:pt idx="74">
                  <c:v>39.71</c:v>
                </c:pt>
                <c:pt idx="75">
                  <c:v>39</c:v>
                </c:pt>
                <c:pt idx="76">
                  <c:v>39</c:v>
                </c:pt>
                <c:pt idx="77">
                  <c:v>39</c:v>
                </c:pt>
                <c:pt idx="78">
                  <c:v>38.5</c:v>
                </c:pt>
                <c:pt idx="79">
                  <c:v>37.71</c:v>
                </c:pt>
                <c:pt idx="80">
                  <c:v>37.17</c:v>
                </c:pt>
                <c:pt idx="81">
                  <c:v>37</c:v>
                </c:pt>
                <c:pt idx="82">
                  <c:v>36</c:v>
                </c:pt>
                <c:pt idx="83">
                  <c:v>35.83</c:v>
                </c:pt>
                <c:pt idx="84">
                  <c:v>35.33</c:v>
                </c:pt>
                <c:pt idx="85">
                  <c:v>35</c:v>
                </c:pt>
                <c:pt idx="86">
                  <c:v>35</c:v>
                </c:pt>
                <c:pt idx="87">
                  <c:v>34.25</c:v>
                </c:pt>
                <c:pt idx="88">
                  <c:v>34.200000000000003</c:v>
                </c:pt>
                <c:pt idx="89">
                  <c:v>34</c:v>
                </c:pt>
                <c:pt idx="90">
                  <c:v>34</c:v>
                </c:pt>
                <c:pt idx="91">
                  <c:v>34</c:v>
                </c:pt>
                <c:pt idx="92">
                  <c:v>33.130000000000003</c:v>
                </c:pt>
                <c:pt idx="93">
                  <c:v>33</c:v>
                </c:pt>
                <c:pt idx="94">
                  <c:v>32</c:v>
                </c:pt>
                <c:pt idx="95">
                  <c:v>32</c:v>
                </c:pt>
                <c:pt idx="96">
                  <c:v>31</c:v>
                </c:pt>
                <c:pt idx="97">
                  <c:v>30.6</c:v>
                </c:pt>
                <c:pt idx="98">
                  <c:v>30.43</c:v>
                </c:pt>
                <c:pt idx="99">
                  <c:v>30</c:v>
                </c:pt>
                <c:pt idx="100">
                  <c:v>30</c:v>
                </c:pt>
                <c:pt idx="101">
                  <c:v>30</c:v>
                </c:pt>
                <c:pt idx="102">
                  <c:v>29.67</c:v>
                </c:pt>
                <c:pt idx="103">
                  <c:v>29.5</c:v>
                </c:pt>
                <c:pt idx="104">
                  <c:v>29</c:v>
                </c:pt>
                <c:pt idx="105">
                  <c:v>29</c:v>
                </c:pt>
                <c:pt idx="106">
                  <c:v>29</c:v>
                </c:pt>
                <c:pt idx="107">
                  <c:v>28.67</c:v>
                </c:pt>
                <c:pt idx="108">
                  <c:v>28.13</c:v>
                </c:pt>
                <c:pt idx="109">
                  <c:v>28</c:v>
                </c:pt>
                <c:pt idx="110">
                  <c:v>28</c:v>
                </c:pt>
                <c:pt idx="111">
                  <c:v>28</c:v>
                </c:pt>
                <c:pt idx="112">
                  <c:v>28</c:v>
                </c:pt>
                <c:pt idx="113">
                  <c:v>27.75</c:v>
                </c:pt>
                <c:pt idx="114">
                  <c:v>27</c:v>
                </c:pt>
                <c:pt idx="115">
                  <c:v>26.5</c:v>
                </c:pt>
                <c:pt idx="116">
                  <c:v>26.33</c:v>
                </c:pt>
                <c:pt idx="117">
                  <c:v>26.2</c:v>
                </c:pt>
                <c:pt idx="118">
                  <c:v>26</c:v>
                </c:pt>
                <c:pt idx="119">
                  <c:v>26</c:v>
                </c:pt>
                <c:pt idx="120">
                  <c:v>26</c:v>
                </c:pt>
                <c:pt idx="121">
                  <c:v>26</c:v>
                </c:pt>
                <c:pt idx="122">
                  <c:v>25.25</c:v>
                </c:pt>
                <c:pt idx="123">
                  <c:v>25</c:v>
                </c:pt>
                <c:pt idx="124">
                  <c:v>24.67</c:v>
                </c:pt>
                <c:pt idx="125">
                  <c:v>24.4</c:v>
                </c:pt>
                <c:pt idx="126">
                  <c:v>23.5</c:v>
                </c:pt>
                <c:pt idx="127">
                  <c:v>23.25</c:v>
                </c:pt>
                <c:pt idx="128">
                  <c:v>22.6</c:v>
                </c:pt>
                <c:pt idx="129">
                  <c:v>22.5</c:v>
                </c:pt>
                <c:pt idx="130">
                  <c:v>22.5</c:v>
                </c:pt>
                <c:pt idx="131">
                  <c:v>22.4</c:v>
                </c:pt>
                <c:pt idx="132">
                  <c:v>22</c:v>
                </c:pt>
                <c:pt idx="133">
                  <c:v>22</c:v>
                </c:pt>
                <c:pt idx="134">
                  <c:v>22</c:v>
                </c:pt>
                <c:pt idx="135">
                  <c:v>22</c:v>
                </c:pt>
                <c:pt idx="136">
                  <c:v>21.2</c:v>
                </c:pt>
                <c:pt idx="137">
                  <c:v>21.17</c:v>
                </c:pt>
                <c:pt idx="138">
                  <c:v>21</c:v>
                </c:pt>
                <c:pt idx="139">
                  <c:v>21</c:v>
                </c:pt>
                <c:pt idx="140">
                  <c:v>20.329999999999998</c:v>
                </c:pt>
                <c:pt idx="141">
                  <c:v>19.8</c:v>
                </c:pt>
                <c:pt idx="142">
                  <c:v>19.45</c:v>
                </c:pt>
                <c:pt idx="143">
                  <c:v>19.329999999999998</c:v>
                </c:pt>
                <c:pt idx="144">
                  <c:v>19</c:v>
                </c:pt>
                <c:pt idx="145">
                  <c:v>19</c:v>
                </c:pt>
                <c:pt idx="146">
                  <c:v>18</c:v>
                </c:pt>
                <c:pt idx="147">
                  <c:v>18</c:v>
                </c:pt>
                <c:pt idx="148">
                  <c:v>18</c:v>
                </c:pt>
                <c:pt idx="149">
                  <c:v>17.329999999999998</c:v>
                </c:pt>
                <c:pt idx="150">
                  <c:v>17.25</c:v>
                </c:pt>
                <c:pt idx="151">
                  <c:v>17</c:v>
                </c:pt>
                <c:pt idx="152">
                  <c:v>17</c:v>
                </c:pt>
                <c:pt idx="153">
                  <c:v>17</c:v>
                </c:pt>
                <c:pt idx="154">
                  <c:v>17</c:v>
                </c:pt>
                <c:pt idx="155">
                  <c:v>16.5</c:v>
                </c:pt>
                <c:pt idx="156">
                  <c:v>16</c:v>
                </c:pt>
                <c:pt idx="157">
                  <c:v>16</c:v>
                </c:pt>
                <c:pt idx="158">
                  <c:v>15.75</c:v>
                </c:pt>
                <c:pt idx="159">
                  <c:v>15.33</c:v>
                </c:pt>
                <c:pt idx="160">
                  <c:v>15</c:v>
                </c:pt>
                <c:pt idx="161">
                  <c:v>15</c:v>
                </c:pt>
                <c:pt idx="162">
                  <c:v>14.5</c:v>
                </c:pt>
                <c:pt idx="163">
                  <c:v>14</c:v>
                </c:pt>
                <c:pt idx="164">
                  <c:v>14</c:v>
                </c:pt>
                <c:pt idx="165">
                  <c:v>14</c:v>
                </c:pt>
                <c:pt idx="166">
                  <c:v>13</c:v>
                </c:pt>
                <c:pt idx="167">
                  <c:v>13</c:v>
                </c:pt>
                <c:pt idx="168">
                  <c:v>12.5</c:v>
                </c:pt>
                <c:pt idx="169">
                  <c:v>12.33</c:v>
                </c:pt>
                <c:pt idx="170">
                  <c:v>12.25</c:v>
                </c:pt>
                <c:pt idx="171">
                  <c:v>12.13</c:v>
                </c:pt>
                <c:pt idx="172">
                  <c:v>12</c:v>
                </c:pt>
                <c:pt idx="173">
                  <c:v>12</c:v>
                </c:pt>
                <c:pt idx="174">
                  <c:v>12</c:v>
                </c:pt>
                <c:pt idx="175">
                  <c:v>12</c:v>
                </c:pt>
                <c:pt idx="176">
                  <c:v>11.67</c:v>
                </c:pt>
                <c:pt idx="177">
                  <c:v>11</c:v>
                </c:pt>
                <c:pt idx="178">
                  <c:v>11</c:v>
                </c:pt>
                <c:pt idx="179">
                  <c:v>11</c:v>
                </c:pt>
                <c:pt idx="180">
                  <c:v>11</c:v>
                </c:pt>
                <c:pt idx="181">
                  <c:v>10.67</c:v>
                </c:pt>
                <c:pt idx="182">
                  <c:v>9.33</c:v>
                </c:pt>
                <c:pt idx="183">
                  <c:v>9</c:v>
                </c:pt>
                <c:pt idx="184">
                  <c:v>8.5</c:v>
                </c:pt>
                <c:pt idx="185">
                  <c:v>8.5</c:v>
                </c:pt>
                <c:pt idx="186">
                  <c:v>8</c:v>
                </c:pt>
                <c:pt idx="187">
                  <c:v>8</c:v>
                </c:pt>
                <c:pt idx="188">
                  <c:v>8</c:v>
                </c:pt>
                <c:pt idx="189">
                  <c:v>7.67</c:v>
                </c:pt>
                <c:pt idx="190">
                  <c:v>7</c:v>
                </c:pt>
                <c:pt idx="191">
                  <c:v>7</c:v>
                </c:pt>
                <c:pt idx="192">
                  <c:v>7</c:v>
                </c:pt>
                <c:pt idx="193">
                  <c:v>7</c:v>
                </c:pt>
                <c:pt idx="194">
                  <c:v>7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5.5</c:v>
                </c:pt>
                <c:pt idx="202">
                  <c:v>5.5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4.5</c:v>
                </c:pt>
                <c:pt idx="209">
                  <c:v>4.33</c:v>
                </c:pt>
                <c:pt idx="210">
                  <c:v>4</c:v>
                </c:pt>
                <c:pt idx="211">
                  <c:v>4</c:v>
                </c:pt>
                <c:pt idx="212">
                  <c:v>4</c:v>
                </c:pt>
                <c:pt idx="213">
                  <c:v>4</c:v>
                </c:pt>
                <c:pt idx="214">
                  <c:v>4</c:v>
                </c:pt>
                <c:pt idx="215">
                  <c:v>4</c:v>
                </c:pt>
                <c:pt idx="216">
                  <c:v>3.67</c:v>
                </c:pt>
                <c:pt idx="217">
                  <c:v>3</c:v>
                </c:pt>
                <c:pt idx="218">
                  <c:v>3</c:v>
                </c:pt>
                <c:pt idx="219">
                  <c:v>2.5</c:v>
                </c:pt>
                <c:pt idx="220">
                  <c:v>2.5</c:v>
                </c:pt>
                <c:pt idx="221">
                  <c:v>2</c:v>
                </c:pt>
                <c:pt idx="222">
                  <c:v>2</c:v>
                </c:pt>
                <c:pt idx="223">
                  <c:v>1.5</c:v>
                </c:pt>
                <c:pt idx="224">
                  <c:v>1.5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0.5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91-4913-877E-D18BE7107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5825263"/>
        <c:axId val="1767258335"/>
      </c:areaChart>
      <c:catAx>
        <c:axId val="1605825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67258335"/>
        <c:crosses val="autoZero"/>
        <c:auto val="1"/>
        <c:lblAlgn val="ctr"/>
        <c:lblOffset val="100"/>
        <c:noMultiLvlLbl val="0"/>
      </c:catAx>
      <c:valAx>
        <c:axId val="176725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05825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Sheet RCB.xlsx]SUB 1!PivotTable37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>
                <a:solidFill>
                  <a:schemeClr val="tx1"/>
                </a:solidFill>
              </a:rPr>
              <a:t>AVERAGE WIN PERCENTAGE IN EACH VENUE BY TOSS WINNERS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 1'!$J$1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'SUB 1'!$I$2:$I$12</c:f>
              <c:strCache>
                <c:ptCount val="11"/>
                <c:pt idx="0">
                  <c:v>Dr DY Patil Sports Academy</c:v>
                </c:pt>
                <c:pt idx="1">
                  <c:v>Eden Gardens</c:v>
                </c:pt>
                <c:pt idx="2">
                  <c:v>Feroz Shah Kotla</c:v>
                </c:pt>
                <c:pt idx="3">
                  <c:v>Kingsmead</c:v>
                </c:pt>
                <c:pt idx="4">
                  <c:v>M Chinnaswamy Stadium</c:v>
                </c:pt>
                <c:pt idx="5">
                  <c:v>MA Chidambaram Stadium, Chepauk</c:v>
                </c:pt>
                <c:pt idx="6">
                  <c:v>Punjab Cricket Association Stadium, Mohali</c:v>
                </c:pt>
                <c:pt idx="7">
                  <c:v>Rajiv Gandhi International Stadium, Uppal</c:v>
                </c:pt>
                <c:pt idx="8">
                  <c:v>Sawai Mansingh Stadium</c:v>
                </c:pt>
                <c:pt idx="9">
                  <c:v>Subrata Roy Sahara Stadium</c:v>
                </c:pt>
                <c:pt idx="10">
                  <c:v>Wankhede Stadium</c:v>
                </c:pt>
              </c:strCache>
            </c:strRef>
          </c:cat>
          <c:val>
            <c:numRef>
              <c:f>'SUB 1'!$J$2:$J$12</c:f>
              <c:numCache>
                <c:formatCode>General</c:formatCode>
                <c:ptCount val="11"/>
                <c:pt idx="0">
                  <c:v>60</c:v>
                </c:pt>
                <c:pt idx="1">
                  <c:v>56.045000000000002</c:v>
                </c:pt>
                <c:pt idx="2">
                  <c:v>47.875</c:v>
                </c:pt>
                <c:pt idx="3">
                  <c:v>60</c:v>
                </c:pt>
                <c:pt idx="4">
                  <c:v>54</c:v>
                </c:pt>
                <c:pt idx="5">
                  <c:v>45.164999999999999</c:v>
                </c:pt>
                <c:pt idx="6">
                  <c:v>44.045000000000002</c:v>
                </c:pt>
                <c:pt idx="7">
                  <c:v>33.69</c:v>
                </c:pt>
                <c:pt idx="8">
                  <c:v>42.295000000000002</c:v>
                </c:pt>
                <c:pt idx="9">
                  <c:v>60</c:v>
                </c:pt>
                <c:pt idx="10">
                  <c:v>49.14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1-4E98-B195-145C32E5E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7652143"/>
        <c:axId val="1629071903"/>
      </c:barChart>
      <c:catAx>
        <c:axId val="1627652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29071903"/>
        <c:crosses val="autoZero"/>
        <c:auto val="1"/>
        <c:lblAlgn val="ctr"/>
        <c:lblOffset val="100"/>
        <c:noMultiLvlLbl val="0"/>
      </c:catAx>
      <c:valAx>
        <c:axId val="162907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27652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F56F08-1B40-448E-AFE0-60A33ED1B96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36D05C-F4C4-423E-B888-5DF7DC745841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Ball by Ball</a:t>
          </a:r>
          <a:endParaRPr lang="en-IN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A41B13-B25B-42ED-9307-29C1A8612F64}" type="parTrans" cxnId="{41F85574-0E30-4B82-AA79-A67ECADE2171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EF960C-2C07-401E-9833-002552799F70}" type="sibTrans" cxnId="{41F85574-0E30-4B82-AA79-A67ECADE2171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690D86-8516-4EF2-AC9C-CFC657A011D3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Batting Style</a:t>
          </a:r>
          <a:endParaRPr lang="en-IN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BFDA6A-F8F1-4892-99EC-42698C15E617}" type="parTrans" cxnId="{B2B3AE41-1D00-4866-A145-C18DF4E15DBC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A5A29F-67A1-44A9-8391-F02809A0D06C}" type="sibTrans" cxnId="{B2B3AE41-1D00-4866-A145-C18DF4E15DBC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F8DBFE-16B5-41DD-8680-121360D3A2F7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Bowling Style</a:t>
          </a:r>
          <a:endParaRPr lang="en-IN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2DE6D2-ECD8-42D9-A5B7-E2B2B98383C4}" type="parTrans" cxnId="{F92534F8-8616-45E2-95D5-3F1AEBBA59AE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2C817B-498C-4F5E-B534-7963F4F005C2}" type="sibTrans" cxnId="{F92534F8-8616-45E2-95D5-3F1AEBBA59AE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E3819A-64D5-4C21-ADA1-33E67F4EC4A8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City</a:t>
          </a:r>
          <a:endParaRPr lang="en-IN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FB70D9-AE5B-49F1-A2BD-D6FE44EE1E21}" type="parTrans" cxnId="{67035251-DF87-4E05-819F-E7D2E0E7F735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778DE6-D45B-4479-A1DE-5920116C5EBA}" type="sibTrans" cxnId="{67035251-DF87-4E05-819F-E7D2E0E7F735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9135DC-D5C5-4D06-B22C-F511DDA0A678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Extra Type</a:t>
          </a:r>
          <a:endParaRPr lang="en-IN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82A6EE-A356-4592-8F37-0890BE99F55C}" type="parTrans" cxnId="{26F8170D-6069-42DC-9505-8FC2E40DF946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9FE7A0-CCC4-4CB5-9199-6B44BEB43792}" type="sibTrans" cxnId="{26F8170D-6069-42DC-9505-8FC2E40DF946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67E84D-5055-4CD9-AF26-AF23F1843DD8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Season</a:t>
          </a:r>
          <a:endParaRPr lang="en-IN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7F732B-003D-4443-9E89-4534C6C45AED}" type="parTrans" cxnId="{3A85F4E3-CF6A-493D-AB0A-189BFB2D64A3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078BD-7012-4545-8046-1773ADD1F8F2}" type="sibTrans" cxnId="{3A85F4E3-CF6A-493D-AB0A-189BFB2D64A3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3D34C3-EF5F-4AC0-8B7D-97D3C09BC366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 By</a:t>
          </a:r>
          <a:endParaRPr lang="en-IN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4053E8-35CA-46E8-A5A6-C5EF4C8CAE1D}" type="parTrans" cxnId="{8D57EA46-8F02-4165-A15D-8F340836862A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279923-5555-49ED-AD56-77AEC58BD4C0}" type="sibTrans" cxnId="{8D57EA46-8F02-4165-A15D-8F340836862A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6A5DD3-A0F8-4AA1-8C77-0B5C9AFDB293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Outcome</a:t>
          </a:r>
          <a:endParaRPr lang="en-IN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91BF62-38A9-42A8-A69D-D561180C1010}" type="parTrans" cxnId="{511EE6B0-0DCA-4EE9-A399-B4B82311C9B6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C20637-295A-473B-8126-8DF195DC57EB}" type="sibTrans" cxnId="{511EE6B0-0DCA-4EE9-A399-B4B82311C9B6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86307E-A836-4698-B189-EDFD18F98575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 Type</a:t>
          </a:r>
          <a:endParaRPr lang="en-IN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7F9508-15AA-4294-93FE-928BCDE6E915}" type="parTrans" cxnId="{8135EEF4-12FA-4A9C-A40C-97F3AC9625E7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8A7E-EAC4-4244-8E79-9AE89735DACA}" type="sibTrans" cxnId="{8135EEF4-12FA-4A9C-A40C-97F3AC9625E7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1223F-3520-40D4-A234-1ECE1578EDDF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Role</a:t>
          </a:r>
          <a:endParaRPr lang="en-IN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31BA88-01C6-4025-B3FE-5849855937A0}" type="parTrans" cxnId="{0BE76443-8A37-47ED-8FEA-19F28D72DE4F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C752F4-FAF5-4895-A251-6C543197B174}" type="sibTrans" cxnId="{0BE76443-8A37-47ED-8FEA-19F28D72DE4F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B25ECE-BEE5-41F5-B5BC-8A77EBE0DDCE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</a:t>
          </a:r>
          <a:endParaRPr lang="en-IN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E72EA4-3AB6-4AD8-BDD7-24972627DC39}" type="parTrans" cxnId="{8BE814F2-C89E-4547-A58A-D58B36194B1C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199204-9D63-47B3-B956-1E03A500A35E}" type="sibTrans" cxnId="{8BE814F2-C89E-4547-A58A-D58B36194B1C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908A6C-DD6F-47B9-87D5-5AA6B7CDD3D5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Umpire</a:t>
          </a:r>
          <a:endParaRPr lang="en-IN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B2B9F2-FA4F-4B94-8A0C-1D0F1F481E98}" type="parTrans" cxnId="{9267A463-8A64-45E1-AB9B-06A25BB78030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64F014-2B51-47CF-9FEC-A4160D25F3B9}" type="sibTrans" cxnId="{9267A463-8A64-45E1-AB9B-06A25BB78030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C54E4D-6485-40EC-AE2B-900B00B96D91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Toss Decision</a:t>
          </a:r>
          <a:endParaRPr lang="en-IN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B2560D-F61A-4F87-8AD0-723CFCA3F037}" type="parTrans" cxnId="{0D61D977-3AA3-46D0-BAB6-B61B20E7B3DB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965D8A-DFA6-423E-88AC-2FDBA1CB3B3E}" type="sibTrans" cxnId="{0D61D977-3AA3-46D0-BAB6-B61B20E7B3DB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72DA21-5537-4DAE-8481-6B32469F1A22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Player</a:t>
          </a:r>
          <a:endParaRPr lang="en-IN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6F167B-7F5F-4BAB-B8A1-B44E4DEE0207}" type="parTrans" cxnId="{04E5B4A1-317B-48F5-9CB1-93F74F824640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7FB88B-766A-4C64-AC6D-50BA4186BE80}" type="sibTrans" cxnId="{04E5B4A1-317B-48F5-9CB1-93F74F824640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0F0050-5A4A-4F3A-8755-5687A8A360A3}" type="pres">
      <dgm:prSet presAssocID="{DBF56F08-1B40-448E-AFE0-60A33ED1B96F}" presName="Name0" presStyleCnt="0">
        <dgm:presLayoutVars>
          <dgm:dir/>
          <dgm:animLvl val="lvl"/>
          <dgm:resizeHandles val="exact"/>
        </dgm:presLayoutVars>
      </dgm:prSet>
      <dgm:spPr/>
    </dgm:pt>
    <dgm:pt modelId="{6E594CAB-9A66-454B-A5CF-7ED23B385E2F}" type="pres">
      <dgm:prSet presAssocID="{6836D05C-F4C4-423E-B888-5DF7DC745841}" presName="linNode" presStyleCnt="0"/>
      <dgm:spPr/>
    </dgm:pt>
    <dgm:pt modelId="{D044F60E-96D5-4890-871B-557064BB28C5}" type="pres">
      <dgm:prSet presAssocID="{6836D05C-F4C4-423E-B888-5DF7DC745841}" presName="parentText" presStyleLbl="node1" presStyleIdx="0" presStyleCnt="14">
        <dgm:presLayoutVars>
          <dgm:chMax val="1"/>
          <dgm:bulletEnabled val="1"/>
        </dgm:presLayoutVars>
      </dgm:prSet>
      <dgm:spPr/>
    </dgm:pt>
    <dgm:pt modelId="{1DBB6ED1-F2BF-4FF6-BD06-969EFA092059}" type="pres">
      <dgm:prSet presAssocID="{86EF960C-2C07-401E-9833-002552799F70}" presName="sp" presStyleCnt="0"/>
      <dgm:spPr/>
    </dgm:pt>
    <dgm:pt modelId="{9BB2BDBB-15D9-414D-8C91-167A624393EA}" type="pres">
      <dgm:prSet presAssocID="{01690D86-8516-4EF2-AC9C-CFC657A011D3}" presName="linNode" presStyleCnt="0"/>
      <dgm:spPr/>
    </dgm:pt>
    <dgm:pt modelId="{43A70BA6-935E-4E49-8685-2BFE2459AF50}" type="pres">
      <dgm:prSet presAssocID="{01690D86-8516-4EF2-AC9C-CFC657A011D3}" presName="parentText" presStyleLbl="node1" presStyleIdx="1" presStyleCnt="14">
        <dgm:presLayoutVars>
          <dgm:chMax val="1"/>
          <dgm:bulletEnabled val="1"/>
        </dgm:presLayoutVars>
      </dgm:prSet>
      <dgm:spPr/>
    </dgm:pt>
    <dgm:pt modelId="{6DCAE5BE-0332-49BB-B3A1-466833072158}" type="pres">
      <dgm:prSet presAssocID="{7EA5A29F-67A1-44A9-8391-F02809A0D06C}" presName="sp" presStyleCnt="0"/>
      <dgm:spPr/>
    </dgm:pt>
    <dgm:pt modelId="{839EB53D-AFCB-4480-BA8D-AC3EAA4DDC67}" type="pres">
      <dgm:prSet presAssocID="{3EF8DBFE-16B5-41DD-8680-121360D3A2F7}" presName="linNode" presStyleCnt="0"/>
      <dgm:spPr/>
    </dgm:pt>
    <dgm:pt modelId="{0867C612-C346-4AAF-8493-D068A9725E20}" type="pres">
      <dgm:prSet presAssocID="{3EF8DBFE-16B5-41DD-8680-121360D3A2F7}" presName="parentText" presStyleLbl="node1" presStyleIdx="2" presStyleCnt="14">
        <dgm:presLayoutVars>
          <dgm:chMax val="1"/>
          <dgm:bulletEnabled val="1"/>
        </dgm:presLayoutVars>
      </dgm:prSet>
      <dgm:spPr/>
    </dgm:pt>
    <dgm:pt modelId="{CB89BCA6-55EE-4DD3-BA1C-614690291741}" type="pres">
      <dgm:prSet presAssocID="{962C817B-498C-4F5E-B534-7963F4F005C2}" presName="sp" presStyleCnt="0"/>
      <dgm:spPr/>
    </dgm:pt>
    <dgm:pt modelId="{DCCDC031-8D32-45FC-B5A0-EDEB3BF3ED1E}" type="pres">
      <dgm:prSet presAssocID="{E9E3819A-64D5-4C21-ADA1-33E67F4EC4A8}" presName="linNode" presStyleCnt="0"/>
      <dgm:spPr/>
    </dgm:pt>
    <dgm:pt modelId="{10BE6764-CF5B-4BC9-8EAD-076E8FB10993}" type="pres">
      <dgm:prSet presAssocID="{E9E3819A-64D5-4C21-ADA1-33E67F4EC4A8}" presName="parentText" presStyleLbl="node1" presStyleIdx="3" presStyleCnt="14">
        <dgm:presLayoutVars>
          <dgm:chMax val="1"/>
          <dgm:bulletEnabled val="1"/>
        </dgm:presLayoutVars>
      </dgm:prSet>
      <dgm:spPr/>
    </dgm:pt>
    <dgm:pt modelId="{11C4EBD4-6129-4EEE-9D70-7B0840BC9951}" type="pres">
      <dgm:prSet presAssocID="{CE778DE6-D45B-4479-A1DE-5920116C5EBA}" presName="sp" presStyleCnt="0"/>
      <dgm:spPr/>
    </dgm:pt>
    <dgm:pt modelId="{5DDD1C32-23E1-4737-8CB1-C5CD0D9ACCE0}" type="pres">
      <dgm:prSet presAssocID="{F99135DC-D5C5-4D06-B22C-F511DDA0A678}" presName="linNode" presStyleCnt="0"/>
      <dgm:spPr/>
    </dgm:pt>
    <dgm:pt modelId="{2E047ACD-E635-4A17-9DBC-CB3662985D1C}" type="pres">
      <dgm:prSet presAssocID="{F99135DC-D5C5-4D06-B22C-F511DDA0A678}" presName="parentText" presStyleLbl="node1" presStyleIdx="4" presStyleCnt="14">
        <dgm:presLayoutVars>
          <dgm:chMax val="1"/>
          <dgm:bulletEnabled val="1"/>
        </dgm:presLayoutVars>
      </dgm:prSet>
      <dgm:spPr/>
    </dgm:pt>
    <dgm:pt modelId="{DAFA4949-5F9D-4F94-ABFA-FEFAF685CD4B}" type="pres">
      <dgm:prSet presAssocID="{AD9FE7A0-CCC4-4CB5-9199-6B44BEB43792}" presName="sp" presStyleCnt="0"/>
      <dgm:spPr/>
    </dgm:pt>
    <dgm:pt modelId="{ACC0C132-52E2-4C4B-AAC1-69F27435584C}" type="pres">
      <dgm:prSet presAssocID="{6367E84D-5055-4CD9-AF26-AF23F1843DD8}" presName="linNode" presStyleCnt="0"/>
      <dgm:spPr/>
    </dgm:pt>
    <dgm:pt modelId="{27B006E6-0232-4F84-BD19-FC75BD73F11B}" type="pres">
      <dgm:prSet presAssocID="{6367E84D-5055-4CD9-AF26-AF23F1843DD8}" presName="parentText" presStyleLbl="node1" presStyleIdx="5" presStyleCnt="14">
        <dgm:presLayoutVars>
          <dgm:chMax val="1"/>
          <dgm:bulletEnabled val="1"/>
        </dgm:presLayoutVars>
      </dgm:prSet>
      <dgm:spPr/>
    </dgm:pt>
    <dgm:pt modelId="{69014CD3-09CA-4249-80A3-6A6C9ADC62C3}" type="pres">
      <dgm:prSet presAssocID="{E61078BD-7012-4545-8046-1773ADD1F8F2}" presName="sp" presStyleCnt="0"/>
      <dgm:spPr/>
    </dgm:pt>
    <dgm:pt modelId="{9CA842BB-6806-44B9-9DA8-53836DBFBA26}" type="pres">
      <dgm:prSet presAssocID="{B13D34C3-EF5F-4AC0-8B7D-97D3C09BC366}" presName="linNode" presStyleCnt="0"/>
      <dgm:spPr/>
    </dgm:pt>
    <dgm:pt modelId="{F7A16359-192F-42EB-B28A-DB29C62C0936}" type="pres">
      <dgm:prSet presAssocID="{B13D34C3-EF5F-4AC0-8B7D-97D3C09BC366}" presName="parentText" presStyleLbl="node1" presStyleIdx="6" presStyleCnt="14">
        <dgm:presLayoutVars>
          <dgm:chMax val="1"/>
          <dgm:bulletEnabled val="1"/>
        </dgm:presLayoutVars>
      </dgm:prSet>
      <dgm:spPr/>
    </dgm:pt>
    <dgm:pt modelId="{D82881F7-8929-4C00-80B5-E4982E8AE4DA}" type="pres">
      <dgm:prSet presAssocID="{ED279923-5555-49ED-AD56-77AEC58BD4C0}" presName="sp" presStyleCnt="0"/>
      <dgm:spPr/>
    </dgm:pt>
    <dgm:pt modelId="{4731B07B-BC22-4222-94F4-C66FD5592860}" type="pres">
      <dgm:prSet presAssocID="{0C6A5DD3-A0F8-4AA1-8C77-0B5C9AFDB293}" presName="linNode" presStyleCnt="0"/>
      <dgm:spPr/>
    </dgm:pt>
    <dgm:pt modelId="{AF103C64-A48F-4E74-8C35-7DB984D43BFF}" type="pres">
      <dgm:prSet presAssocID="{0C6A5DD3-A0F8-4AA1-8C77-0B5C9AFDB293}" presName="parentText" presStyleLbl="node1" presStyleIdx="7" presStyleCnt="14">
        <dgm:presLayoutVars>
          <dgm:chMax val="1"/>
          <dgm:bulletEnabled val="1"/>
        </dgm:presLayoutVars>
      </dgm:prSet>
      <dgm:spPr/>
    </dgm:pt>
    <dgm:pt modelId="{833835FF-22E4-4C3D-99D7-B652E150A543}" type="pres">
      <dgm:prSet presAssocID="{F4C20637-295A-473B-8126-8DF195DC57EB}" presName="sp" presStyleCnt="0"/>
      <dgm:spPr/>
    </dgm:pt>
    <dgm:pt modelId="{D96FE952-115D-45E3-8594-F361270E5740}" type="pres">
      <dgm:prSet presAssocID="{B686307E-A836-4698-B189-EDFD18F98575}" presName="linNode" presStyleCnt="0"/>
      <dgm:spPr/>
    </dgm:pt>
    <dgm:pt modelId="{883A3100-A68E-41ED-AE7C-C44124BEDCFB}" type="pres">
      <dgm:prSet presAssocID="{B686307E-A836-4698-B189-EDFD18F98575}" presName="parentText" presStyleLbl="node1" presStyleIdx="8" presStyleCnt="14">
        <dgm:presLayoutVars>
          <dgm:chMax val="1"/>
          <dgm:bulletEnabled val="1"/>
        </dgm:presLayoutVars>
      </dgm:prSet>
      <dgm:spPr/>
    </dgm:pt>
    <dgm:pt modelId="{F9172882-B7C9-4685-86DF-E0973D176975}" type="pres">
      <dgm:prSet presAssocID="{10DE8A7E-EAC4-4244-8E79-9AE89735DACA}" presName="sp" presStyleCnt="0"/>
      <dgm:spPr/>
    </dgm:pt>
    <dgm:pt modelId="{D3B69051-DBC4-42BD-B51D-E13AA121937B}" type="pres">
      <dgm:prSet presAssocID="{21F1223F-3520-40D4-A234-1ECE1578EDDF}" presName="linNode" presStyleCnt="0"/>
      <dgm:spPr/>
    </dgm:pt>
    <dgm:pt modelId="{2B03F081-7FD3-4670-8AAD-F1C8B14DB0D8}" type="pres">
      <dgm:prSet presAssocID="{21F1223F-3520-40D4-A234-1ECE1578EDDF}" presName="parentText" presStyleLbl="node1" presStyleIdx="9" presStyleCnt="14">
        <dgm:presLayoutVars>
          <dgm:chMax val="1"/>
          <dgm:bulletEnabled val="1"/>
        </dgm:presLayoutVars>
      </dgm:prSet>
      <dgm:spPr/>
    </dgm:pt>
    <dgm:pt modelId="{13BBC9C3-5846-4D3B-8BFC-EAE092BA80E0}" type="pres">
      <dgm:prSet presAssocID="{65C752F4-FAF5-4895-A251-6C543197B174}" presName="sp" presStyleCnt="0"/>
      <dgm:spPr/>
    </dgm:pt>
    <dgm:pt modelId="{47B50B5F-B2F5-414D-BE90-9CCEE603D58D}" type="pres">
      <dgm:prSet presAssocID="{79B25ECE-BEE5-41F5-B5BC-8A77EBE0DDCE}" presName="linNode" presStyleCnt="0"/>
      <dgm:spPr/>
    </dgm:pt>
    <dgm:pt modelId="{030234DA-C892-47BA-B91E-D7A337C302AF}" type="pres">
      <dgm:prSet presAssocID="{79B25ECE-BEE5-41F5-B5BC-8A77EBE0DDCE}" presName="parentText" presStyleLbl="node1" presStyleIdx="10" presStyleCnt="14">
        <dgm:presLayoutVars>
          <dgm:chMax val="1"/>
          <dgm:bulletEnabled val="1"/>
        </dgm:presLayoutVars>
      </dgm:prSet>
      <dgm:spPr/>
    </dgm:pt>
    <dgm:pt modelId="{DA2E33C7-0F3D-44F7-9C1B-61E279BD1E88}" type="pres">
      <dgm:prSet presAssocID="{B7199204-9D63-47B3-B956-1E03A500A35E}" presName="sp" presStyleCnt="0"/>
      <dgm:spPr/>
    </dgm:pt>
    <dgm:pt modelId="{9A9CCED7-C516-4FE1-B52D-0C2B28AF1C80}" type="pres">
      <dgm:prSet presAssocID="{09908A6C-DD6F-47B9-87D5-5AA6B7CDD3D5}" presName="linNode" presStyleCnt="0"/>
      <dgm:spPr/>
    </dgm:pt>
    <dgm:pt modelId="{8561E22B-2592-4566-9700-3589FDD3A819}" type="pres">
      <dgm:prSet presAssocID="{09908A6C-DD6F-47B9-87D5-5AA6B7CDD3D5}" presName="parentText" presStyleLbl="node1" presStyleIdx="11" presStyleCnt="14">
        <dgm:presLayoutVars>
          <dgm:chMax val="1"/>
          <dgm:bulletEnabled val="1"/>
        </dgm:presLayoutVars>
      </dgm:prSet>
      <dgm:spPr/>
    </dgm:pt>
    <dgm:pt modelId="{167E50BF-2634-411D-8C18-77D5655B08E8}" type="pres">
      <dgm:prSet presAssocID="{E264F014-2B51-47CF-9FEC-A4160D25F3B9}" presName="sp" presStyleCnt="0"/>
      <dgm:spPr/>
    </dgm:pt>
    <dgm:pt modelId="{B4491EAE-CB6A-4511-A5B3-8A725ABC5696}" type="pres">
      <dgm:prSet presAssocID="{A4C54E4D-6485-40EC-AE2B-900B00B96D91}" presName="linNode" presStyleCnt="0"/>
      <dgm:spPr/>
    </dgm:pt>
    <dgm:pt modelId="{43130B1F-FA2F-4BB6-999A-25E3BDBBE2A2}" type="pres">
      <dgm:prSet presAssocID="{A4C54E4D-6485-40EC-AE2B-900B00B96D91}" presName="parentText" presStyleLbl="node1" presStyleIdx="12" presStyleCnt="14">
        <dgm:presLayoutVars>
          <dgm:chMax val="1"/>
          <dgm:bulletEnabled val="1"/>
        </dgm:presLayoutVars>
      </dgm:prSet>
      <dgm:spPr/>
    </dgm:pt>
    <dgm:pt modelId="{5A6D46F3-19BD-435C-81F5-502BDE8BF879}" type="pres">
      <dgm:prSet presAssocID="{36965D8A-DFA6-423E-88AC-2FDBA1CB3B3E}" presName="sp" presStyleCnt="0"/>
      <dgm:spPr/>
    </dgm:pt>
    <dgm:pt modelId="{8D915ED1-94D7-4A32-B46C-D7060B17AB9F}" type="pres">
      <dgm:prSet presAssocID="{7C72DA21-5537-4DAE-8481-6B32469F1A22}" presName="linNode" presStyleCnt="0"/>
      <dgm:spPr/>
    </dgm:pt>
    <dgm:pt modelId="{99E1C1E3-7689-41B8-A70D-2F461EC5CF47}" type="pres">
      <dgm:prSet presAssocID="{7C72DA21-5537-4DAE-8481-6B32469F1A22}" presName="parentText" presStyleLbl="node1" presStyleIdx="13" presStyleCnt="14">
        <dgm:presLayoutVars>
          <dgm:chMax val="1"/>
          <dgm:bulletEnabled val="1"/>
        </dgm:presLayoutVars>
      </dgm:prSet>
      <dgm:spPr/>
    </dgm:pt>
  </dgm:ptLst>
  <dgm:cxnLst>
    <dgm:cxn modelId="{26F8170D-6069-42DC-9505-8FC2E40DF946}" srcId="{DBF56F08-1B40-448E-AFE0-60A33ED1B96F}" destId="{F99135DC-D5C5-4D06-B22C-F511DDA0A678}" srcOrd="4" destOrd="0" parTransId="{FF82A6EE-A356-4592-8F37-0890BE99F55C}" sibTransId="{AD9FE7A0-CCC4-4CB5-9199-6B44BEB43792}"/>
    <dgm:cxn modelId="{0FEC822F-B21F-4350-AA0D-20F50121A55D}" type="presOf" srcId="{09908A6C-DD6F-47B9-87D5-5AA6B7CDD3D5}" destId="{8561E22B-2592-4566-9700-3589FDD3A819}" srcOrd="0" destOrd="0" presId="urn:microsoft.com/office/officeart/2005/8/layout/vList5"/>
    <dgm:cxn modelId="{0C596434-A2E0-4EB4-B535-95E150545CF7}" type="presOf" srcId="{B13D34C3-EF5F-4AC0-8B7D-97D3C09BC366}" destId="{F7A16359-192F-42EB-B28A-DB29C62C0936}" srcOrd="0" destOrd="0" presId="urn:microsoft.com/office/officeart/2005/8/layout/vList5"/>
    <dgm:cxn modelId="{47765D3C-9B67-40F9-AB41-93DBD4583011}" type="presOf" srcId="{01690D86-8516-4EF2-AC9C-CFC657A011D3}" destId="{43A70BA6-935E-4E49-8685-2BFE2459AF50}" srcOrd="0" destOrd="0" presId="urn:microsoft.com/office/officeart/2005/8/layout/vList5"/>
    <dgm:cxn modelId="{B2B3AE41-1D00-4866-A145-C18DF4E15DBC}" srcId="{DBF56F08-1B40-448E-AFE0-60A33ED1B96F}" destId="{01690D86-8516-4EF2-AC9C-CFC657A011D3}" srcOrd="1" destOrd="0" parTransId="{34BFDA6A-F8F1-4892-99EC-42698C15E617}" sibTransId="{7EA5A29F-67A1-44A9-8391-F02809A0D06C}"/>
    <dgm:cxn modelId="{0BE76443-8A37-47ED-8FEA-19F28D72DE4F}" srcId="{DBF56F08-1B40-448E-AFE0-60A33ED1B96F}" destId="{21F1223F-3520-40D4-A234-1ECE1578EDDF}" srcOrd="9" destOrd="0" parTransId="{6031BA88-01C6-4025-B3FE-5849855937A0}" sibTransId="{65C752F4-FAF5-4895-A251-6C543197B174}"/>
    <dgm:cxn modelId="{9267A463-8A64-45E1-AB9B-06A25BB78030}" srcId="{DBF56F08-1B40-448E-AFE0-60A33ED1B96F}" destId="{09908A6C-DD6F-47B9-87D5-5AA6B7CDD3D5}" srcOrd="11" destOrd="0" parTransId="{FCB2B9F2-FA4F-4B94-8A0C-1D0F1F481E98}" sibTransId="{E264F014-2B51-47CF-9FEC-A4160D25F3B9}"/>
    <dgm:cxn modelId="{D6B64645-F788-491A-9AA0-F3F458B68B9C}" type="presOf" srcId="{B686307E-A836-4698-B189-EDFD18F98575}" destId="{883A3100-A68E-41ED-AE7C-C44124BEDCFB}" srcOrd="0" destOrd="0" presId="urn:microsoft.com/office/officeart/2005/8/layout/vList5"/>
    <dgm:cxn modelId="{8D57EA46-8F02-4165-A15D-8F340836862A}" srcId="{DBF56F08-1B40-448E-AFE0-60A33ED1B96F}" destId="{B13D34C3-EF5F-4AC0-8B7D-97D3C09BC366}" srcOrd="6" destOrd="0" parTransId="{C34053E8-35CA-46E8-A5A6-C5EF4C8CAE1D}" sibTransId="{ED279923-5555-49ED-AD56-77AEC58BD4C0}"/>
    <dgm:cxn modelId="{6007DF70-AB4C-4DB8-B467-6E76BA0151BC}" type="presOf" srcId="{0C6A5DD3-A0F8-4AA1-8C77-0B5C9AFDB293}" destId="{AF103C64-A48F-4E74-8C35-7DB984D43BFF}" srcOrd="0" destOrd="0" presId="urn:microsoft.com/office/officeart/2005/8/layout/vList5"/>
    <dgm:cxn modelId="{67035251-DF87-4E05-819F-E7D2E0E7F735}" srcId="{DBF56F08-1B40-448E-AFE0-60A33ED1B96F}" destId="{E9E3819A-64D5-4C21-ADA1-33E67F4EC4A8}" srcOrd="3" destOrd="0" parTransId="{CEFB70D9-AE5B-49F1-A2BD-D6FE44EE1E21}" sibTransId="{CE778DE6-D45B-4479-A1DE-5920116C5EBA}"/>
    <dgm:cxn modelId="{41F85574-0E30-4B82-AA79-A67ECADE2171}" srcId="{DBF56F08-1B40-448E-AFE0-60A33ED1B96F}" destId="{6836D05C-F4C4-423E-B888-5DF7DC745841}" srcOrd="0" destOrd="0" parTransId="{90A41B13-B25B-42ED-9307-29C1A8612F64}" sibTransId="{86EF960C-2C07-401E-9833-002552799F70}"/>
    <dgm:cxn modelId="{37116B55-B355-49B4-B940-82E29F28440B}" type="presOf" srcId="{79B25ECE-BEE5-41F5-B5BC-8A77EBE0DDCE}" destId="{030234DA-C892-47BA-B91E-D7A337C302AF}" srcOrd="0" destOrd="0" presId="urn:microsoft.com/office/officeart/2005/8/layout/vList5"/>
    <dgm:cxn modelId="{0D61D977-3AA3-46D0-BAB6-B61B20E7B3DB}" srcId="{DBF56F08-1B40-448E-AFE0-60A33ED1B96F}" destId="{A4C54E4D-6485-40EC-AE2B-900B00B96D91}" srcOrd="12" destOrd="0" parTransId="{A4B2560D-F61A-4F87-8AD0-723CFCA3F037}" sibTransId="{36965D8A-DFA6-423E-88AC-2FDBA1CB3B3E}"/>
    <dgm:cxn modelId="{7EB3F67C-1EBD-43FF-8718-251023473ABB}" type="presOf" srcId="{6836D05C-F4C4-423E-B888-5DF7DC745841}" destId="{D044F60E-96D5-4890-871B-557064BB28C5}" srcOrd="0" destOrd="0" presId="urn:microsoft.com/office/officeart/2005/8/layout/vList5"/>
    <dgm:cxn modelId="{2CC2A384-E74C-4D63-AC0F-FBD9E26E9C76}" type="presOf" srcId="{6367E84D-5055-4CD9-AF26-AF23F1843DD8}" destId="{27B006E6-0232-4F84-BD19-FC75BD73F11B}" srcOrd="0" destOrd="0" presId="urn:microsoft.com/office/officeart/2005/8/layout/vList5"/>
    <dgm:cxn modelId="{04E5B4A1-317B-48F5-9CB1-93F74F824640}" srcId="{DBF56F08-1B40-448E-AFE0-60A33ED1B96F}" destId="{7C72DA21-5537-4DAE-8481-6B32469F1A22}" srcOrd="13" destOrd="0" parTransId="{616F167B-7F5F-4BAB-B8A1-B44E4DEE0207}" sibTransId="{CF7FB88B-766A-4C64-AC6D-50BA4186BE80}"/>
    <dgm:cxn modelId="{FBA54EAF-19F4-41E2-A510-4D4802766E7D}" type="presOf" srcId="{E9E3819A-64D5-4C21-ADA1-33E67F4EC4A8}" destId="{10BE6764-CF5B-4BC9-8EAD-076E8FB10993}" srcOrd="0" destOrd="0" presId="urn:microsoft.com/office/officeart/2005/8/layout/vList5"/>
    <dgm:cxn modelId="{511EE6B0-0DCA-4EE9-A399-B4B82311C9B6}" srcId="{DBF56F08-1B40-448E-AFE0-60A33ED1B96F}" destId="{0C6A5DD3-A0F8-4AA1-8C77-0B5C9AFDB293}" srcOrd="7" destOrd="0" parTransId="{2F91BF62-38A9-42A8-A69D-D561180C1010}" sibTransId="{F4C20637-295A-473B-8126-8DF195DC57EB}"/>
    <dgm:cxn modelId="{B93FC8BF-5983-44EB-AE46-43A6E07DECD0}" type="presOf" srcId="{7C72DA21-5537-4DAE-8481-6B32469F1A22}" destId="{99E1C1E3-7689-41B8-A70D-2F461EC5CF47}" srcOrd="0" destOrd="0" presId="urn:microsoft.com/office/officeart/2005/8/layout/vList5"/>
    <dgm:cxn modelId="{63503CC8-7FF6-48BA-A016-0B5D990A77AE}" type="presOf" srcId="{DBF56F08-1B40-448E-AFE0-60A33ED1B96F}" destId="{310F0050-5A4A-4F3A-8755-5687A8A360A3}" srcOrd="0" destOrd="0" presId="urn:microsoft.com/office/officeart/2005/8/layout/vList5"/>
    <dgm:cxn modelId="{2CC690CB-0DE0-4B8A-A906-7E4D25EA4C50}" type="presOf" srcId="{21F1223F-3520-40D4-A234-1ECE1578EDDF}" destId="{2B03F081-7FD3-4670-8AAD-F1C8B14DB0D8}" srcOrd="0" destOrd="0" presId="urn:microsoft.com/office/officeart/2005/8/layout/vList5"/>
    <dgm:cxn modelId="{9C0885CD-BB29-4A3F-B7DC-D3F085E8D882}" type="presOf" srcId="{A4C54E4D-6485-40EC-AE2B-900B00B96D91}" destId="{43130B1F-FA2F-4BB6-999A-25E3BDBBE2A2}" srcOrd="0" destOrd="0" presId="urn:microsoft.com/office/officeart/2005/8/layout/vList5"/>
    <dgm:cxn modelId="{83D32BDB-7078-4D80-9F10-21822D37803E}" type="presOf" srcId="{3EF8DBFE-16B5-41DD-8680-121360D3A2F7}" destId="{0867C612-C346-4AAF-8493-D068A9725E20}" srcOrd="0" destOrd="0" presId="urn:microsoft.com/office/officeart/2005/8/layout/vList5"/>
    <dgm:cxn modelId="{3A85F4E3-CF6A-493D-AB0A-189BFB2D64A3}" srcId="{DBF56F08-1B40-448E-AFE0-60A33ED1B96F}" destId="{6367E84D-5055-4CD9-AF26-AF23F1843DD8}" srcOrd="5" destOrd="0" parTransId="{327F732B-003D-4443-9E89-4534C6C45AED}" sibTransId="{E61078BD-7012-4545-8046-1773ADD1F8F2}"/>
    <dgm:cxn modelId="{69C77EE4-1E31-4AF5-9BF1-6D294E9740E7}" type="presOf" srcId="{F99135DC-D5C5-4D06-B22C-F511DDA0A678}" destId="{2E047ACD-E635-4A17-9DBC-CB3662985D1C}" srcOrd="0" destOrd="0" presId="urn:microsoft.com/office/officeart/2005/8/layout/vList5"/>
    <dgm:cxn modelId="{8BE814F2-C89E-4547-A58A-D58B36194B1C}" srcId="{DBF56F08-1B40-448E-AFE0-60A33ED1B96F}" destId="{79B25ECE-BEE5-41F5-B5BC-8A77EBE0DDCE}" srcOrd="10" destOrd="0" parTransId="{37E72EA4-3AB6-4AD8-BDD7-24972627DC39}" sibTransId="{B7199204-9D63-47B3-B956-1E03A500A35E}"/>
    <dgm:cxn modelId="{8135EEF4-12FA-4A9C-A40C-97F3AC9625E7}" srcId="{DBF56F08-1B40-448E-AFE0-60A33ED1B96F}" destId="{B686307E-A836-4698-B189-EDFD18F98575}" srcOrd="8" destOrd="0" parTransId="{EC7F9508-15AA-4294-93FE-928BCDE6E915}" sibTransId="{10DE8A7E-EAC4-4244-8E79-9AE89735DACA}"/>
    <dgm:cxn modelId="{F92534F8-8616-45E2-95D5-3F1AEBBA59AE}" srcId="{DBF56F08-1B40-448E-AFE0-60A33ED1B96F}" destId="{3EF8DBFE-16B5-41DD-8680-121360D3A2F7}" srcOrd="2" destOrd="0" parTransId="{BA2DE6D2-ECD8-42D9-A5B7-E2B2B98383C4}" sibTransId="{962C817B-498C-4F5E-B534-7963F4F005C2}"/>
    <dgm:cxn modelId="{B06DE3D4-D8AE-496B-A0B1-2968985BFBEA}" type="presParOf" srcId="{310F0050-5A4A-4F3A-8755-5687A8A360A3}" destId="{6E594CAB-9A66-454B-A5CF-7ED23B385E2F}" srcOrd="0" destOrd="0" presId="urn:microsoft.com/office/officeart/2005/8/layout/vList5"/>
    <dgm:cxn modelId="{D5FBD65F-B893-4642-A201-AAE7D2F31EC0}" type="presParOf" srcId="{6E594CAB-9A66-454B-A5CF-7ED23B385E2F}" destId="{D044F60E-96D5-4890-871B-557064BB28C5}" srcOrd="0" destOrd="0" presId="urn:microsoft.com/office/officeart/2005/8/layout/vList5"/>
    <dgm:cxn modelId="{9DF935B0-D915-47FB-BB9F-2278E64026DD}" type="presParOf" srcId="{310F0050-5A4A-4F3A-8755-5687A8A360A3}" destId="{1DBB6ED1-F2BF-4FF6-BD06-969EFA092059}" srcOrd="1" destOrd="0" presId="urn:microsoft.com/office/officeart/2005/8/layout/vList5"/>
    <dgm:cxn modelId="{40B4EB9B-5734-434B-A54D-C791B874B2D1}" type="presParOf" srcId="{310F0050-5A4A-4F3A-8755-5687A8A360A3}" destId="{9BB2BDBB-15D9-414D-8C91-167A624393EA}" srcOrd="2" destOrd="0" presId="urn:microsoft.com/office/officeart/2005/8/layout/vList5"/>
    <dgm:cxn modelId="{4DC0279A-4F6C-4499-995B-EF16970618D6}" type="presParOf" srcId="{9BB2BDBB-15D9-414D-8C91-167A624393EA}" destId="{43A70BA6-935E-4E49-8685-2BFE2459AF50}" srcOrd="0" destOrd="0" presId="urn:microsoft.com/office/officeart/2005/8/layout/vList5"/>
    <dgm:cxn modelId="{5CE71441-499C-4D59-BDAF-178D803F667E}" type="presParOf" srcId="{310F0050-5A4A-4F3A-8755-5687A8A360A3}" destId="{6DCAE5BE-0332-49BB-B3A1-466833072158}" srcOrd="3" destOrd="0" presId="urn:microsoft.com/office/officeart/2005/8/layout/vList5"/>
    <dgm:cxn modelId="{07D0753F-EB96-4F42-A853-9302712637E6}" type="presParOf" srcId="{310F0050-5A4A-4F3A-8755-5687A8A360A3}" destId="{839EB53D-AFCB-4480-BA8D-AC3EAA4DDC67}" srcOrd="4" destOrd="0" presId="urn:microsoft.com/office/officeart/2005/8/layout/vList5"/>
    <dgm:cxn modelId="{C588BC8D-C6EB-4B53-9438-1317566CDE27}" type="presParOf" srcId="{839EB53D-AFCB-4480-BA8D-AC3EAA4DDC67}" destId="{0867C612-C346-4AAF-8493-D068A9725E20}" srcOrd="0" destOrd="0" presId="urn:microsoft.com/office/officeart/2005/8/layout/vList5"/>
    <dgm:cxn modelId="{165630C5-993D-49F0-8BF1-E13812A28A56}" type="presParOf" srcId="{310F0050-5A4A-4F3A-8755-5687A8A360A3}" destId="{CB89BCA6-55EE-4DD3-BA1C-614690291741}" srcOrd="5" destOrd="0" presId="urn:microsoft.com/office/officeart/2005/8/layout/vList5"/>
    <dgm:cxn modelId="{BB1DA93D-D379-472F-BA37-F48B1BF47943}" type="presParOf" srcId="{310F0050-5A4A-4F3A-8755-5687A8A360A3}" destId="{DCCDC031-8D32-45FC-B5A0-EDEB3BF3ED1E}" srcOrd="6" destOrd="0" presId="urn:microsoft.com/office/officeart/2005/8/layout/vList5"/>
    <dgm:cxn modelId="{2E06D14A-ED4C-42D7-B3E2-A4F44380BD57}" type="presParOf" srcId="{DCCDC031-8D32-45FC-B5A0-EDEB3BF3ED1E}" destId="{10BE6764-CF5B-4BC9-8EAD-076E8FB10993}" srcOrd="0" destOrd="0" presId="urn:microsoft.com/office/officeart/2005/8/layout/vList5"/>
    <dgm:cxn modelId="{5540140F-C8FA-4954-AE94-746E2E9A3969}" type="presParOf" srcId="{310F0050-5A4A-4F3A-8755-5687A8A360A3}" destId="{11C4EBD4-6129-4EEE-9D70-7B0840BC9951}" srcOrd="7" destOrd="0" presId="urn:microsoft.com/office/officeart/2005/8/layout/vList5"/>
    <dgm:cxn modelId="{4185FF0A-8905-4400-8E2F-78BF04042EF6}" type="presParOf" srcId="{310F0050-5A4A-4F3A-8755-5687A8A360A3}" destId="{5DDD1C32-23E1-4737-8CB1-C5CD0D9ACCE0}" srcOrd="8" destOrd="0" presId="urn:microsoft.com/office/officeart/2005/8/layout/vList5"/>
    <dgm:cxn modelId="{7C7F0964-F25D-4ED8-B046-EEF06C42D642}" type="presParOf" srcId="{5DDD1C32-23E1-4737-8CB1-C5CD0D9ACCE0}" destId="{2E047ACD-E635-4A17-9DBC-CB3662985D1C}" srcOrd="0" destOrd="0" presId="urn:microsoft.com/office/officeart/2005/8/layout/vList5"/>
    <dgm:cxn modelId="{A56B5618-0133-400F-BD5C-4C5D325362ED}" type="presParOf" srcId="{310F0050-5A4A-4F3A-8755-5687A8A360A3}" destId="{DAFA4949-5F9D-4F94-ABFA-FEFAF685CD4B}" srcOrd="9" destOrd="0" presId="urn:microsoft.com/office/officeart/2005/8/layout/vList5"/>
    <dgm:cxn modelId="{61311ECB-7771-4696-A4F7-FDCB28E7EFD6}" type="presParOf" srcId="{310F0050-5A4A-4F3A-8755-5687A8A360A3}" destId="{ACC0C132-52E2-4C4B-AAC1-69F27435584C}" srcOrd="10" destOrd="0" presId="urn:microsoft.com/office/officeart/2005/8/layout/vList5"/>
    <dgm:cxn modelId="{0DE181EA-5F6A-49C8-92C2-A36E047AABC0}" type="presParOf" srcId="{ACC0C132-52E2-4C4B-AAC1-69F27435584C}" destId="{27B006E6-0232-4F84-BD19-FC75BD73F11B}" srcOrd="0" destOrd="0" presId="urn:microsoft.com/office/officeart/2005/8/layout/vList5"/>
    <dgm:cxn modelId="{58F26D34-CF04-4C5D-96D1-2F5DE2A10DB1}" type="presParOf" srcId="{310F0050-5A4A-4F3A-8755-5687A8A360A3}" destId="{69014CD3-09CA-4249-80A3-6A6C9ADC62C3}" srcOrd="11" destOrd="0" presId="urn:microsoft.com/office/officeart/2005/8/layout/vList5"/>
    <dgm:cxn modelId="{55B14379-EF17-4FCA-9386-FEA291A5A392}" type="presParOf" srcId="{310F0050-5A4A-4F3A-8755-5687A8A360A3}" destId="{9CA842BB-6806-44B9-9DA8-53836DBFBA26}" srcOrd="12" destOrd="0" presId="urn:microsoft.com/office/officeart/2005/8/layout/vList5"/>
    <dgm:cxn modelId="{153CE750-4A2F-4278-88BA-F38A99C23E25}" type="presParOf" srcId="{9CA842BB-6806-44B9-9DA8-53836DBFBA26}" destId="{F7A16359-192F-42EB-B28A-DB29C62C0936}" srcOrd="0" destOrd="0" presId="urn:microsoft.com/office/officeart/2005/8/layout/vList5"/>
    <dgm:cxn modelId="{5BAA5FAC-B637-43A1-B5D0-763F95DEF1DB}" type="presParOf" srcId="{310F0050-5A4A-4F3A-8755-5687A8A360A3}" destId="{D82881F7-8929-4C00-80B5-E4982E8AE4DA}" srcOrd="13" destOrd="0" presId="urn:microsoft.com/office/officeart/2005/8/layout/vList5"/>
    <dgm:cxn modelId="{92920B4A-2029-495A-90C4-8AFB98A18FEF}" type="presParOf" srcId="{310F0050-5A4A-4F3A-8755-5687A8A360A3}" destId="{4731B07B-BC22-4222-94F4-C66FD5592860}" srcOrd="14" destOrd="0" presId="urn:microsoft.com/office/officeart/2005/8/layout/vList5"/>
    <dgm:cxn modelId="{1D94D2BE-4173-49ED-8A2D-164C8C8914F6}" type="presParOf" srcId="{4731B07B-BC22-4222-94F4-C66FD5592860}" destId="{AF103C64-A48F-4E74-8C35-7DB984D43BFF}" srcOrd="0" destOrd="0" presId="urn:microsoft.com/office/officeart/2005/8/layout/vList5"/>
    <dgm:cxn modelId="{3B3DFF7D-49B2-4DD4-8D41-8F6D6C9C0D8B}" type="presParOf" srcId="{310F0050-5A4A-4F3A-8755-5687A8A360A3}" destId="{833835FF-22E4-4C3D-99D7-B652E150A543}" srcOrd="15" destOrd="0" presId="urn:microsoft.com/office/officeart/2005/8/layout/vList5"/>
    <dgm:cxn modelId="{B5AF33F7-2B42-4FBE-AE32-64759A251CCE}" type="presParOf" srcId="{310F0050-5A4A-4F3A-8755-5687A8A360A3}" destId="{D96FE952-115D-45E3-8594-F361270E5740}" srcOrd="16" destOrd="0" presId="urn:microsoft.com/office/officeart/2005/8/layout/vList5"/>
    <dgm:cxn modelId="{BF43D8C7-D064-4930-A9C7-04259755A8B3}" type="presParOf" srcId="{D96FE952-115D-45E3-8594-F361270E5740}" destId="{883A3100-A68E-41ED-AE7C-C44124BEDCFB}" srcOrd="0" destOrd="0" presId="urn:microsoft.com/office/officeart/2005/8/layout/vList5"/>
    <dgm:cxn modelId="{E119B179-E72B-4E55-988A-0A9895876610}" type="presParOf" srcId="{310F0050-5A4A-4F3A-8755-5687A8A360A3}" destId="{F9172882-B7C9-4685-86DF-E0973D176975}" srcOrd="17" destOrd="0" presId="urn:microsoft.com/office/officeart/2005/8/layout/vList5"/>
    <dgm:cxn modelId="{A1471E41-90EB-4745-8A0A-CEE13EE484D1}" type="presParOf" srcId="{310F0050-5A4A-4F3A-8755-5687A8A360A3}" destId="{D3B69051-DBC4-42BD-B51D-E13AA121937B}" srcOrd="18" destOrd="0" presId="urn:microsoft.com/office/officeart/2005/8/layout/vList5"/>
    <dgm:cxn modelId="{41F39A22-FBD2-4966-8603-FDDD24CA6702}" type="presParOf" srcId="{D3B69051-DBC4-42BD-B51D-E13AA121937B}" destId="{2B03F081-7FD3-4670-8AAD-F1C8B14DB0D8}" srcOrd="0" destOrd="0" presId="urn:microsoft.com/office/officeart/2005/8/layout/vList5"/>
    <dgm:cxn modelId="{3F22057C-0DDE-4774-A98F-C5E302629B03}" type="presParOf" srcId="{310F0050-5A4A-4F3A-8755-5687A8A360A3}" destId="{13BBC9C3-5846-4D3B-8BFC-EAE092BA80E0}" srcOrd="19" destOrd="0" presId="urn:microsoft.com/office/officeart/2005/8/layout/vList5"/>
    <dgm:cxn modelId="{712050E1-5CE8-4D4B-9C71-1BAFC73F4D46}" type="presParOf" srcId="{310F0050-5A4A-4F3A-8755-5687A8A360A3}" destId="{47B50B5F-B2F5-414D-BE90-9CCEE603D58D}" srcOrd="20" destOrd="0" presId="urn:microsoft.com/office/officeart/2005/8/layout/vList5"/>
    <dgm:cxn modelId="{D2681D2F-2DCC-48D3-804A-737D585059FC}" type="presParOf" srcId="{47B50B5F-B2F5-414D-BE90-9CCEE603D58D}" destId="{030234DA-C892-47BA-B91E-D7A337C302AF}" srcOrd="0" destOrd="0" presId="urn:microsoft.com/office/officeart/2005/8/layout/vList5"/>
    <dgm:cxn modelId="{7FAC1C12-5712-4376-9A08-3AE9A2E2F370}" type="presParOf" srcId="{310F0050-5A4A-4F3A-8755-5687A8A360A3}" destId="{DA2E33C7-0F3D-44F7-9C1B-61E279BD1E88}" srcOrd="21" destOrd="0" presId="urn:microsoft.com/office/officeart/2005/8/layout/vList5"/>
    <dgm:cxn modelId="{EAE188A5-9446-47AE-ACCA-B16E1820B131}" type="presParOf" srcId="{310F0050-5A4A-4F3A-8755-5687A8A360A3}" destId="{9A9CCED7-C516-4FE1-B52D-0C2B28AF1C80}" srcOrd="22" destOrd="0" presId="urn:microsoft.com/office/officeart/2005/8/layout/vList5"/>
    <dgm:cxn modelId="{CF1CD4B5-CD75-4A40-9058-F0DF4DFEA9D6}" type="presParOf" srcId="{9A9CCED7-C516-4FE1-B52D-0C2B28AF1C80}" destId="{8561E22B-2592-4566-9700-3589FDD3A819}" srcOrd="0" destOrd="0" presId="urn:microsoft.com/office/officeart/2005/8/layout/vList5"/>
    <dgm:cxn modelId="{6DDDBB07-07E0-4384-BF33-BA9B762E628D}" type="presParOf" srcId="{310F0050-5A4A-4F3A-8755-5687A8A360A3}" destId="{167E50BF-2634-411D-8C18-77D5655B08E8}" srcOrd="23" destOrd="0" presId="urn:microsoft.com/office/officeart/2005/8/layout/vList5"/>
    <dgm:cxn modelId="{F8120763-23B8-47FB-B64E-5E38D21198A7}" type="presParOf" srcId="{310F0050-5A4A-4F3A-8755-5687A8A360A3}" destId="{B4491EAE-CB6A-4511-A5B3-8A725ABC5696}" srcOrd="24" destOrd="0" presId="urn:microsoft.com/office/officeart/2005/8/layout/vList5"/>
    <dgm:cxn modelId="{2AE3F6A0-201B-4C88-9F45-E27163182EF4}" type="presParOf" srcId="{B4491EAE-CB6A-4511-A5B3-8A725ABC5696}" destId="{43130B1F-FA2F-4BB6-999A-25E3BDBBE2A2}" srcOrd="0" destOrd="0" presId="urn:microsoft.com/office/officeart/2005/8/layout/vList5"/>
    <dgm:cxn modelId="{E45045B6-C2B3-4D2A-8ED0-5B2154D9E616}" type="presParOf" srcId="{310F0050-5A4A-4F3A-8755-5687A8A360A3}" destId="{5A6D46F3-19BD-435C-81F5-502BDE8BF879}" srcOrd="25" destOrd="0" presId="urn:microsoft.com/office/officeart/2005/8/layout/vList5"/>
    <dgm:cxn modelId="{811494D2-5F72-4216-8CFB-5E271B36F1C5}" type="presParOf" srcId="{310F0050-5A4A-4F3A-8755-5687A8A360A3}" destId="{8D915ED1-94D7-4A32-B46C-D7060B17AB9F}" srcOrd="26" destOrd="0" presId="urn:microsoft.com/office/officeart/2005/8/layout/vList5"/>
    <dgm:cxn modelId="{AF78308C-D869-4419-95EA-2ECDA62CE4AC}" type="presParOf" srcId="{8D915ED1-94D7-4A32-B46C-D7060B17AB9F}" destId="{99E1C1E3-7689-41B8-A70D-2F461EC5CF4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4F60E-96D5-4890-871B-557064BB28C5}">
      <dsp:nvSpPr>
        <dsp:cNvPr id="0" name=""/>
        <dsp:cNvSpPr/>
      </dsp:nvSpPr>
      <dsp:spPr>
        <a:xfrm>
          <a:off x="1973669" y="915"/>
          <a:ext cx="2220378" cy="38612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Ball by Ball</a:t>
          </a:r>
          <a:endParaRPr lang="en-IN" sz="18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2518" y="19764"/>
        <a:ext cx="2182680" cy="348430"/>
      </dsp:txXfrm>
    </dsp:sp>
    <dsp:sp modelId="{43A70BA6-935E-4E49-8685-2BFE2459AF50}">
      <dsp:nvSpPr>
        <dsp:cNvPr id="0" name=""/>
        <dsp:cNvSpPr/>
      </dsp:nvSpPr>
      <dsp:spPr>
        <a:xfrm>
          <a:off x="1973669" y="406350"/>
          <a:ext cx="2220378" cy="38612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Batting Style</a:t>
          </a:r>
          <a:endParaRPr lang="en-IN" sz="18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2518" y="425199"/>
        <a:ext cx="2182680" cy="348430"/>
      </dsp:txXfrm>
    </dsp:sp>
    <dsp:sp modelId="{0867C612-C346-4AAF-8493-D068A9725E20}">
      <dsp:nvSpPr>
        <dsp:cNvPr id="0" name=""/>
        <dsp:cNvSpPr/>
      </dsp:nvSpPr>
      <dsp:spPr>
        <a:xfrm>
          <a:off x="1973669" y="811785"/>
          <a:ext cx="2220378" cy="38612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Bowling Style</a:t>
          </a:r>
          <a:endParaRPr lang="en-IN" sz="18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2518" y="830634"/>
        <a:ext cx="2182680" cy="348430"/>
      </dsp:txXfrm>
    </dsp:sp>
    <dsp:sp modelId="{10BE6764-CF5B-4BC9-8EAD-076E8FB10993}">
      <dsp:nvSpPr>
        <dsp:cNvPr id="0" name=""/>
        <dsp:cNvSpPr/>
      </dsp:nvSpPr>
      <dsp:spPr>
        <a:xfrm>
          <a:off x="1973669" y="1217220"/>
          <a:ext cx="2220378" cy="38612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City</a:t>
          </a:r>
          <a:endParaRPr lang="en-IN" sz="18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2518" y="1236069"/>
        <a:ext cx="2182680" cy="348430"/>
      </dsp:txXfrm>
    </dsp:sp>
    <dsp:sp modelId="{2E047ACD-E635-4A17-9DBC-CB3662985D1C}">
      <dsp:nvSpPr>
        <dsp:cNvPr id="0" name=""/>
        <dsp:cNvSpPr/>
      </dsp:nvSpPr>
      <dsp:spPr>
        <a:xfrm>
          <a:off x="1973669" y="1622656"/>
          <a:ext cx="2220378" cy="38612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Extra Type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2518" y="1641505"/>
        <a:ext cx="2182680" cy="348430"/>
      </dsp:txXfrm>
    </dsp:sp>
    <dsp:sp modelId="{27B006E6-0232-4F84-BD19-FC75BD73F11B}">
      <dsp:nvSpPr>
        <dsp:cNvPr id="0" name=""/>
        <dsp:cNvSpPr/>
      </dsp:nvSpPr>
      <dsp:spPr>
        <a:xfrm>
          <a:off x="1973669" y="2028091"/>
          <a:ext cx="2220378" cy="38612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Season</a:t>
          </a:r>
          <a:endParaRPr lang="en-IN" sz="18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2518" y="2046940"/>
        <a:ext cx="2182680" cy="348430"/>
      </dsp:txXfrm>
    </dsp:sp>
    <dsp:sp modelId="{F7A16359-192F-42EB-B28A-DB29C62C0936}">
      <dsp:nvSpPr>
        <dsp:cNvPr id="0" name=""/>
        <dsp:cNvSpPr/>
      </dsp:nvSpPr>
      <dsp:spPr>
        <a:xfrm>
          <a:off x="1973669" y="2433526"/>
          <a:ext cx="2220378" cy="38612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 By</a:t>
          </a:r>
          <a:endParaRPr lang="en-IN" sz="18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2518" y="2452375"/>
        <a:ext cx="2182680" cy="348430"/>
      </dsp:txXfrm>
    </dsp:sp>
    <dsp:sp modelId="{AF103C64-A48F-4E74-8C35-7DB984D43BFF}">
      <dsp:nvSpPr>
        <dsp:cNvPr id="0" name=""/>
        <dsp:cNvSpPr/>
      </dsp:nvSpPr>
      <dsp:spPr>
        <a:xfrm>
          <a:off x="1973669" y="2838961"/>
          <a:ext cx="2220378" cy="38612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Outcome</a:t>
          </a:r>
          <a:endParaRPr lang="en-IN" sz="18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2518" y="2857810"/>
        <a:ext cx="2182680" cy="348430"/>
      </dsp:txXfrm>
    </dsp:sp>
    <dsp:sp modelId="{883A3100-A68E-41ED-AE7C-C44124BEDCFB}">
      <dsp:nvSpPr>
        <dsp:cNvPr id="0" name=""/>
        <dsp:cNvSpPr/>
      </dsp:nvSpPr>
      <dsp:spPr>
        <a:xfrm>
          <a:off x="1973669" y="3244396"/>
          <a:ext cx="2220378" cy="38612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 Type</a:t>
          </a:r>
          <a:endParaRPr lang="en-IN" sz="18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2518" y="3263245"/>
        <a:ext cx="2182680" cy="348430"/>
      </dsp:txXfrm>
    </dsp:sp>
    <dsp:sp modelId="{2B03F081-7FD3-4670-8AAD-F1C8B14DB0D8}">
      <dsp:nvSpPr>
        <dsp:cNvPr id="0" name=""/>
        <dsp:cNvSpPr/>
      </dsp:nvSpPr>
      <dsp:spPr>
        <a:xfrm>
          <a:off x="1973669" y="3649832"/>
          <a:ext cx="2220378" cy="38612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Role</a:t>
          </a:r>
          <a:endParaRPr lang="en-IN" sz="18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2518" y="3668681"/>
        <a:ext cx="2182680" cy="348430"/>
      </dsp:txXfrm>
    </dsp:sp>
    <dsp:sp modelId="{030234DA-C892-47BA-B91E-D7A337C302AF}">
      <dsp:nvSpPr>
        <dsp:cNvPr id="0" name=""/>
        <dsp:cNvSpPr/>
      </dsp:nvSpPr>
      <dsp:spPr>
        <a:xfrm>
          <a:off x="1973669" y="4055267"/>
          <a:ext cx="2220378" cy="38612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</a:t>
          </a:r>
          <a:endParaRPr lang="en-IN" sz="18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2518" y="4074116"/>
        <a:ext cx="2182680" cy="348430"/>
      </dsp:txXfrm>
    </dsp:sp>
    <dsp:sp modelId="{8561E22B-2592-4566-9700-3589FDD3A819}">
      <dsp:nvSpPr>
        <dsp:cNvPr id="0" name=""/>
        <dsp:cNvSpPr/>
      </dsp:nvSpPr>
      <dsp:spPr>
        <a:xfrm>
          <a:off x="1973669" y="4460702"/>
          <a:ext cx="2220378" cy="38612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Umpire</a:t>
          </a:r>
          <a:endParaRPr lang="en-IN" sz="18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2518" y="4479551"/>
        <a:ext cx="2182680" cy="348430"/>
      </dsp:txXfrm>
    </dsp:sp>
    <dsp:sp modelId="{43130B1F-FA2F-4BB6-999A-25E3BDBBE2A2}">
      <dsp:nvSpPr>
        <dsp:cNvPr id="0" name=""/>
        <dsp:cNvSpPr/>
      </dsp:nvSpPr>
      <dsp:spPr>
        <a:xfrm>
          <a:off x="1973669" y="4866137"/>
          <a:ext cx="2220378" cy="38612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Toss Decision</a:t>
          </a:r>
          <a:endParaRPr lang="en-IN" sz="18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2518" y="4884986"/>
        <a:ext cx="2182680" cy="348430"/>
      </dsp:txXfrm>
    </dsp:sp>
    <dsp:sp modelId="{99E1C1E3-7689-41B8-A70D-2F461EC5CF47}">
      <dsp:nvSpPr>
        <dsp:cNvPr id="0" name=""/>
        <dsp:cNvSpPr/>
      </dsp:nvSpPr>
      <dsp:spPr>
        <a:xfrm>
          <a:off x="1973669" y="5271572"/>
          <a:ext cx="2220378" cy="38612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Player</a:t>
          </a:r>
          <a:endParaRPr lang="en-IN" sz="18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2518" y="5290421"/>
        <a:ext cx="2182680" cy="348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0AE6-4576-4993-89FB-31A1E0931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B81C4-7399-4807-A2C2-D39AA4C6C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A0829-1A4D-4FE9-A526-DD6E4C74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044-89AF-46DA-97EF-2E5E3E93753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0CA9-B5AD-40CC-99EC-4FA89138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40DEB-C03C-41F2-B4A0-E26A5AD1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019-298B-4593-B093-D5A17B21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3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A973-7C49-4614-8DBC-DD356B51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27894-A558-443C-821A-E8559A2F7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67CA-99E7-4F48-AE21-E86DC27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044-89AF-46DA-97EF-2E5E3E93753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FB775-8B94-4D47-9DB0-DEB1AEFD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8F4E4-FE3A-4876-BAB1-B7CBDE36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019-298B-4593-B093-D5A17B21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5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435EE-06B2-4C6E-A4EF-E3F344852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8178D-8938-4259-990B-D720DC790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4968-A00A-4BEB-8845-C6843A25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044-89AF-46DA-97EF-2E5E3E93753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73147-B4BE-440A-A854-1F955855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6DBC-C3E4-42CA-B467-CB17546C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019-298B-4593-B093-D5A17B21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19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8998-081C-4445-9C8A-09861705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6952-C72D-481C-BBC2-792379AE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8673A-BB35-4CFE-82D6-024FDE22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044-89AF-46DA-97EF-2E5E3E93753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E7DF-9AC6-467F-8683-1A63CF2F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F083E-A1F2-42EC-B45E-A0270CC1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019-298B-4593-B093-D5A17B21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6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36C0-361C-43DE-BDD3-213F588C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38F08-71CE-473E-B862-4F05DF6F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DBA9-13FE-474D-8C3D-C52EFF48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044-89AF-46DA-97EF-2E5E3E93753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C35A-F94B-4EE9-AC57-6D6B2630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BA03-E682-4697-86EE-ED44814D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019-298B-4593-B093-D5A17B21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66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29F3-676D-423B-B785-072E6B6F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B42E-530C-4123-BB3A-35D1D3D86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5D3D-969D-4D24-8202-9413B30C4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4EE0-14DD-44E6-8B14-E31FECD0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044-89AF-46DA-97EF-2E5E3E93753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D8904-AC06-456F-A8AC-63886C71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5062-3935-4D7A-9299-AE4DBE46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019-298B-4593-B093-D5A17B21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5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459E-C36F-4BEF-A80A-01673434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A7811-700C-42CC-BAC9-09D8957A7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B1B93-F10B-40E8-999E-75AF2671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97C1F-9C7F-430B-8F09-F31E21F2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E6D95-ED52-485B-99E1-923265916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96EDF-93A7-4826-955B-3E4BC5F6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044-89AF-46DA-97EF-2E5E3E93753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07469-4B05-43C1-B0EE-45E0257B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FBB5A-9883-4522-8DF1-57F9AC72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019-298B-4593-B093-D5A17B21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8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69B9-DD9B-447B-AA1C-9C0D5C06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D373E-2571-447F-83E2-C5A6150F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044-89AF-46DA-97EF-2E5E3E93753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44D21-084E-47CC-8261-17672DE1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5513E-3867-446A-84C6-15B0F0D9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019-298B-4593-B093-D5A17B21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3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92E71-1603-4845-8058-0A8F9DF1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044-89AF-46DA-97EF-2E5E3E93753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E3E73-F25A-4A54-B961-7B145204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28958-72C7-4358-BCF0-B588975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019-298B-4593-B093-D5A17B21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74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181A-96E3-42DE-8E26-335BBE5C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8E5E-BF74-40AE-9968-9DC0D7D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A108C-0B7A-47A4-AF70-0CC1C8893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7C155-11C0-4AC7-B3C1-534DA2EF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044-89AF-46DA-97EF-2E5E3E93753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5E25C-0765-4002-B2B8-B8E872E7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F6AF7-E830-45AA-B295-07E12092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019-298B-4593-B093-D5A17B21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0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033-7231-4D6B-9F35-B0B333AF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A8F5D-46A0-45EA-9D08-70539EB2F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4B819-532B-4FFF-A445-52583E4AB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3E423-9FE0-4F49-B429-3C50855B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044-89AF-46DA-97EF-2E5E3E93753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E096B-E62C-40C4-A84C-4D160D98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CC232-06CC-4AC1-8E9B-1A26EA6C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019-298B-4593-B093-D5A17B21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3F0F6-4AB0-44B5-9BDE-8577C483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D832-722B-4F3C-A99C-8FEACD1E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87D0B-9622-49EA-B493-AA28B548E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C2044-89AF-46DA-97EF-2E5E3E93753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06CF-4C59-4D74-AB75-0B19B72B4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729CA-65DF-4735-91EC-96B5B97EF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7019-298B-4593-B093-D5A17B215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9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CE99C7-AF6F-46ED-87B2-90AE92469970}"/>
              </a:ext>
            </a:extLst>
          </p:cNvPr>
          <p:cNvSpPr/>
          <p:nvPr/>
        </p:nvSpPr>
        <p:spPr>
          <a:xfrm>
            <a:off x="0" y="0"/>
            <a:ext cx="12192000" cy="1308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1EE20-A9C8-4949-8E4D-FA8EE8803586}"/>
              </a:ext>
            </a:extLst>
          </p:cNvPr>
          <p:cNvSpPr txBox="1"/>
          <p:nvPr/>
        </p:nvSpPr>
        <p:spPr>
          <a:xfrm>
            <a:off x="1" y="323563"/>
            <a:ext cx="121919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ROYAL CHALLENGERS BANGALORE  - IPL STRATEGY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3AFF5-7100-44F4-9E88-91723D78E01E}"/>
              </a:ext>
            </a:extLst>
          </p:cNvPr>
          <p:cNvSpPr txBox="1"/>
          <p:nvPr/>
        </p:nvSpPr>
        <p:spPr>
          <a:xfrm>
            <a:off x="8700940" y="4542888"/>
            <a:ext cx="2742507" cy="172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N PRITHVIRAJ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JULY 2024 BATCH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81E7728-21F6-4EB5-A06E-535AF0B246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909788"/>
              </p:ext>
            </p:extLst>
          </p:nvPr>
        </p:nvGraphicFramePr>
        <p:xfrm>
          <a:off x="385483" y="646331"/>
          <a:ext cx="11519646" cy="296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F14082-DDE1-4DA7-8BBE-A19A5BD91B0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COMPARISION WITH PREVIOUS SEASON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DE513-00AD-4F0A-9630-B1707C2BDEAA}"/>
              </a:ext>
            </a:extLst>
          </p:cNvPr>
          <p:cNvSpPr/>
          <p:nvPr/>
        </p:nvSpPr>
        <p:spPr>
          <a:xfrm>
            <a:off x="385483" y="3972237"/>
            <a:ext cx="11519645" cy="1709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Analyze year-on-year IPL team performance based on runs and wickets.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Team, player_match, matches, batsman_scored, wicket_taken, and season tables.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Calculated total runs and wickets per season using CTE, compared performance year-over-year.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for RCB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 seasons marked "Better," 2 as "Worse," and 3 as "Mixed," showing fluctuating performance.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2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RCB BOWLER’S ECONOMY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6C321A4-4304-40E8-9044-9B4A87B50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287779"/>
              </p:ext>
            </p:extLst>
          </p:nvPr>
        </p:nvGraphicFramePr>
        <p:xfrm>
          <a:off x="457200" y="646331"/>
          <a:ext cx="11259671" cy="298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4A86A52-A7BB-44C4-B0B0-90B521CC9644}"/>
              </a:ext>
            </a:extLst>
          </p:cNvPr>
          <p:cNvSpPr/>
          <p:nvPr/>
        </p:nvSpPr>
        <p:spPr>
          <a:xfrm>
            <a:off x="457200" y="4277037"/>
            <a:ext cx="11331388" cy="1709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Powerplay Economy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RCB concedes 13.72 runs per over (overs 1–6), showing early-game effectiveness.</a:t>
            </a: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Middle Overs Economy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Allows 14.58 runs per over (overs 7–15), reflecting containment strategy.</a:t>
            </a: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 Overs Economy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Concedes 17.33 runs per over (overs 16–20), highlighting late-innings challenges.</a:t>
            </a: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Phase-Wise Insights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Focus on improving economy rates in later overs for better overall performance.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7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PLAYERS PERFORMED IN M CHINNASWAMY STADIUM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94B575B-B307-4862-85C0-2BD84A580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917907"/>
              </p:ext>
            </p:extLst>
          </p:nvPr>
        </p:nvGraphicFramePr>
        <p:xfrm>
          <a:off x="340659" y="646331"/>
          <a:ext cx="11645153" cy="2876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D877B13-CDB2-464C-81C0-A8A54044AC44}"/>
              </a:ext>
            </a:extLst>
          </p:cNvPr>
          <p:cNvSpPr/>
          <p:nvPr/>
        </p:nvSpPr>
        <p:spPr>
          <a:xfrm>
            <a:off x="340659" y="4169459"/>
            <a:ext cx="11645153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Scorers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RS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Bopara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(149) and TL Suman (147) lead in average runs per match.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Consistent Performers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VVS Laxman (118), UBT Chand (114), and LMP Simmons (109) consistently score over 100.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Standout All-Rounders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AB de Villiers (55.07) and MS Dhoni (65.86) contribute valuable runs.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 Hitters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Chris Gayle (65.29),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Faf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Plessis (76), and David Warner (91.83) make explosive impacts.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9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TOSS IMPACT IN DIFFERENT VENUES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40F1B01-A5EB-4602-A207-F9F1FBB22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809306"/>
              </p:ext>
            </p:extLst>
          </p:nvPr>
        </p:nvGraphicFramePr>
        <p:xfrm>
          <a:off x="546847" y="646331"/>
          <a:ext cx="11187953" cy="2782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F3EFE18-FF11-474B-B303-64CB2917620C}"/>
              </a:ext>
            </a:extLst>
          </p:cNvPr>
          <p:cNvSpPr/>
          <p:nvPr/>
        </p:nvSpPr>
        <p:spPr>
          <a:xfrm>
            <a:off x="546847" y="3912203"/>
            <a:ext cx="11187953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Toss Impact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DY Patil Sports Academy and Subrata Roy Sahara Stadium show a 60% win rate for toss-winning teams.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 Venues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Eden Gardens (56.05%) and M. Chinnaswamy (54%) show moderate toss impact.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Challenging Grounds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Rajiv Gandhi International Stadium has a 33.69% win rate, suggesting minimal toss impact.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Venue-Specific Strategy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Emphasize tailored strategies at venues with varying toss impacts for better performance.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6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PLAYERS FOR THE TEAM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5CF8526-896A-4665-B5AA-E7F405982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174"/>
              </p:ext>
            </p:extLst>
          </p:nvPr>
        </p:nvGraphicFramePr>
        <p:xfrm>
          <a:off x="277907" y="646331"/>
          <a:ext cx="11600328" cy="2849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3092742-97A5-4A64-B2B3-7050BE7901F2}"/>
              </a:ext>
            </a:extLst>
          </p:cNvPr>
          <p:cNvSpPr/>
          <p:nvPr/>
        </p:nvSpPr>
        <p:spPr>
          <a:xfrm>
            <a:off x="277907" y="3810872"/>
            <a:ext cx="11600328" cy="254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Scoring Powerhouses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Virat Kohli and Chris Gayle lead with consistent high scores for RCB.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All-Rounders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Shane Watson (4281 runs, 251 wickets) and Jacques Kallis (2613 runs, 185 wickets) contribute significantly in all aspects.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Experienced Captains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MS Dhoni and Rohit Sharma bring strong leadership and match-winning experience.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Middle-Order Stalwarts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AB de Villiers (4517 runs) and Kieron Pollard (3704 runs, 241 wickets) provide stability in the middle order.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7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BATTERS ACROSS TEAMS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46B6336-DA99-459C-A4D3-6DC2D3CEEE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284966"/>
              </p:ext>
            </p:extLst>
          </p:nvPr>
        </p:nvGraphicFramePr>
        <p:xfrm>
          <a:off x="304800" y="646331"/>
          <a:ext cx="11170023" cy="298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9FDDF62-5E69-4F34-AC07-E8DCA308AF91}"/>
              </a:ext>
            </a:extLst>
          </p:cNvPr>
          <p:cNvSpPr/>
          <p:nvPr/>
        </p:nvSpPr>
        <p:spPr>
          <a:xfrm>
            <a:off x="304799" y="4075331"/>
            <a:ext cx="11170023" cy="1709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High-Scoring Batsmen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Virat Kohli and Suresh Raina lead with consistent run accumulation and strong averages.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 Strikers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AB de Villiers (136.97) and Chris Gayle (135.18) excel in quick scoring.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All-Round Capabilities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Gayle (88 wickets) and Rohit Sharma (54 wickets) provide value with both bat and ball.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Reliable Finishers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MS Dhoni (132.93 strike rate) shines as a dependable finisher.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6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VERSATILE PLAYERS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038C1AB-0560-42AA-B8D5-6650B7D41C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221881"/>
              </p:ext>
            </p:extLst>
          </p:nvPr>
        </p:nvGraphicFramePr>
        <p:xfrm>
          <a:off x="349624" y="647203"/>
          <a:ext cx="5388684" cy="2643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71C0B8-7D9B-4AF5-8C84-811EC015AF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901454"/>
              </p:ext>
            </p:extLst>
          </p:nvPr>
        </p:nvGraphicFramePr>
        <p:xfrm>
          <a:off x="5916706" y="646331"/>
          <a:ext cx="5585012" cy="2643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8EC9D04-0D1B-4450-9BB0-0A01B61CCCA4}"/>
              </a:ext>
            </a:extLst>
          </p:cNvPr>
          <p:cNvSpPr/>
          <p:nvPr/>
        </p:nvSpPr>
        <p:spPr>
          <a:xfrm>
            <a:off x="349624" y="3936378"/>
            <a:ext cx="11152094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All-Rounders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Azhar Mahmood (33.3 avg) and JP Faulkner (18.15 avg) excel in both batting and bowling.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Consistent Performers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DJ Bravo (2364 runs, 449 wickets) and AR Patel (752 runs, 208 wickets) are key contributors.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Dual Threats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Andre Russell and Shakib Al Hasan add value with both bat and ball (137 and 158 wickets).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Veteran All-Rounders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Kieron Pollard, Shane Watson, Ravindra Jadeja, and Jacques Kallis offer experience and versatility.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960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PLAYERS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CC413EF-0E89-46B1-B5D0-D60D40C5E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225039"/>
              </p:ext>
            </p:extLst>
          </p:nvPr>
        </p:nvGraphicFramePr>
        <p:xfrm>
          <a:off x="313765" y="646331"/>
          <a:ext cx="11421035" cy="2782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7386C48-4897-4784-AD28-FB4915E4E4A0}"/>
              </a:ext>
            </a:extLst>
          </p:cNvPr>
          <p:cNvSpPr/>
          <p:nvPr/>
        </p:nvSpPr>
        <p:spPr>
          <a:xfrm>
            <a:off x="313765" y="4075331"/>
            <a:ext cx="11421035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100% Win Rate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 Amarnath (CSK) has a perfect win record, significantly boosting team performance.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Impact Players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Sohail Tanvir (RR) has a 90.91% win rate across 11 matches, closely tied to team success.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Reliable Boosters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SB Jakati (GL) and Kamran Akmal (RR) both have over 83% win rates, influencing victories.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Contributors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MG Johnson (MI) and WP Saha (CSK) maintain strong win rates (76.47% and 76.92%).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8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TEAMS PERFORMANCE IN CHINNASWAMY STADIUM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B746133-2AC0-438E-812A-ADD9197119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637228"/>
              </p:ext>
            </p:extLst>
          </p:nvPr>
        </p:nvGraphicFramePr>
        <p:xfrm>
          <a:off x="313765" y="646331"/>
          <a:ext cx="11205881" cy="252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14F8947-BE3C-4BDD-AA4B-D4957C102DE5}"/>
              </a:ext>
            </a:extLst>
          </p:cNvPr>
          <p:cNvSpPr/>
          <p:nvPr/>
        </p:nvSpPr>
        <p:spPr>
          <a:xfrm>
            <a:off x="313765" y="3684495"/>
            <a:ext cx="11205881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Mumbai Indians Lead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Highest win rate of 75% across 8 matches, showing effective strategies at Chinnaswamy.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Chennai Super Kings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57.1% win rate in 7 matches, adapting well to venue conditions.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Mixed Performance for RCB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51.8% win rate in 56 matches, reflecting challenges and opportunities at home.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 Success Rates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Kings XI Punjab, Delhi Daredevils, and Sunrisers Hyderabad all have win rates below 50%, with Hyderabad at 40%.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5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-82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RCB’S SEASON WISE PERFORMANCE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4B00C84-B0AA-4828-9AD3-FA2E1B3E9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582121"/>
              </p:ext>
            </p:extLst>
          </p:nvPr>
        </p:nvGraphicFramePr>
        <p:xfrm>
          <a:off x="367553" y="646331"/>
          <a:ext cx="11438965" cy="2782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BAE41A-0AFE-43C8-9026-67B531729C1A}"/>
              </a:ext>
            </a:extLst>
          </p:cNvPr>
          <p:cNvSpPr/>
          <p:nvPr/>
        </p:nvSpPr>
        <p:spPr>
          <a:xfrm>
            <a:off x="376517" y="4001849"/>
            <a:ext cx="11438965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Inconsistent Performance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RCB’s win percentage fluctuates across seasons, reflecting challenges in consistency.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Season in 2011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Peak season with 62.5% win rate, showcasing strong team dynamics.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Moderate Success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56.25% win rate in 2009, 2013, and 2016, indicating stability without a title.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Challenging Seasons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2008 and 2014 saw tough performances with win rates of 28.6% and 35.7%.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5D4D73-955B-475D-A53C-4295F3EA9200}"/>
              </a:ext>
            </a:extLst>
          </p:cNvPr>
          <p:cNvSpPr/>
          <p:nvPr/>
        </p:nvSpPr>
        <p:spPr>
          <a:xfrm>
            <a:off x="896470" y="1749950"/>
            <a:ext cx="103990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are hired as a sports data analyst by RCB where the team is looking for top-performing and reliable players to win tournaments, considering both on-field performance and value for money in mega player auction of 2017. 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task is to come up with strategies/suggestions regarding selecting the best-performing players and optimizing player auction investments.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68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RCB’S PERFORMANCE IN DIFFERENT VENUES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A063846-639C-4952-A31C-DA617B603C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223974"/>
              </p:ext>
            </p:extLst>
          </p:nvPr>
        </p:nvGraphicFramePr>
        <p:xfrm>
          <a:off x="98613" y="646332"/>
          <a:ext cx="11788588" cy="2849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5AA2922-692E-44ED-94B8-7F961FA7BC1F}"/>
              </a:ext>
            </a:extLst>
          </p:cNvPr>
          <p:cNvSpPr/>
          <p:nvPr/>
        </p:nvSpPr>
        <p:spPr>
          <a:xfrm>
            <a:off x="98613" y="3835740"/>
            <a:ext cx="11788588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Performance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51.8% win rate at M. Chinnaswamy Stadium.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Overseas Success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75% win rate at Kingsmead and New Wanderers Stadium.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Challenging Venues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Low success at MA Chidambaram (25%) and Rajiv Gandhi Stadium (28.6%).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Isolated Wins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100% win record at Brabourne, Nehru, and Subrata Roy Sahara.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Away Performance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42.9% win rate at Wankhede and Eden Gardens.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80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PERFORMANCES FOR RCB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B110C-D32B-49E2-BF5B-4702E2BD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1489D9-3C86-4E28-BE65-5268A41342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164155"/>
              </p:ext>
            </p:extLst>
          </p:nvPr>
        </p:nvGraphicFramePr>
        <p:xfrm>
          <a:off x="213360" y="554914"/>
          <a:ext cx="5577840" cy="2706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530F573-7A6D-4A9D-BB54-D0412E6FC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408237"/>
              </p:ext>
            </p:extLst>
          </p:nvPr>
        </p:nvGraphicFramePr>
        <p:xfrm>
          <a:off x="5756910" y="554915"/>
          <a:ext cx="6221730" cy="2706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EF2B193-0A32-4538-8A31-A808E0D0B48A}"/>
              </a:ext>
            </a:extLst>
          </p:cNvPr>
          <p:cNvSpPr/>
          <p:nvPr/>
        </p:nvSpPr>
        <p:spPr>
          <a:xfrm>
            <a:off x="213360" y="3816643"/>
            <a:ext cx="11765280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Performer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Virat Kohli, RCB's highest run-scorer over 9 seasons.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 Hitters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Chris Gayle (5,121 runs) and AB de Villiers (4,517 runs) as key power hitters.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All-Round Contributions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Jacques Kallis and R Vinay Kumar provided both runs and wickets.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Seasoned Consistency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Rahul Dravid, Manish Pandey, and Mayank Agarwal contributed consistently over 2–3 seasons.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Single-Season Impact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Yuvraj Singh made a notable impact in a single season.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vs AWAY VENUE PERFORMANCE 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B110C-D32B-49E2-BF5B-4702E2BD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87BE17-7EB7-453C-8538-FC446AE71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603257"/>
              </p:ext>
            </p:extLst>
          </p:nvPr>
        </p:nvGraphicFramePr>
        <p:xfrm>
          <a:off x="170329" y="646330"/>
          <a:ext cx="11851342" cy="2634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5D2BF56-374F-40CB-99F3-897F10484E31}"/>
              </a:ext>
            </a:extLst>
          </p:cNvPr>
          <p:cNvSpPr/>
          <p:nvPr/>
        </p:nvSpPr>
        <p:spPr>
          <a:xfrm>
            <a:off x="170329" y="3423470"/>
            <a:ext cx="11851342" cy="3434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 Performance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RCB has a 51.8%-win rate at home and 49.4% away, showing minimal home-ground advantage.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Advantage Limited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RCB's win rate at M. Chinnaswamy Stadium reflects room for improvement.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Challenging Away Games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RCB's win rate across 83 away/neutral games highlights the need to strengthen away strategies.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Higher Match Count Away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higher number of away matches suggests the need for consistent performance in diverse conditions.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Opportunities for Improvement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Focusing on away and neutral venue strategies can enhance title contention.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6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DEFENDING vs CHASING PERFORMANCES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B110C-D32B-49E2-BF5B-4702E2BD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CB89BB-C42B-4D33-A0DF-80C84CCABF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898090"/>
              </p:ext>
            </p:extLst>
          </p:nvPr>
        </p:nvGraphicFramePr>
        <p:xfrm>
          <a:off x="555812" y="521969"/>
          <a:ext cx="11080376" cy="270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893E92-8DC1-4816-9D2E-9D239A4E6B1C}"/>
              </a:ext>
            </a:extLst>
          </p:cNvPr>
          <p:cNvSpPr/>
          <p:nvPr/>
        </p:nvSpPr>
        <p:spPr>
          <a:xfrm>
            <a:off x="555812" y="3554506"/>
            <a:ext cx="11080375" cy="295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Better Success in Defending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RCB has a 52.6% win rate when defending a total, performing slightly better under pressure.</a:t>
            </a: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in Chasing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With a 47.5% win rate while chasing, RCB struggles with consistency in this aspect.</a:t>
            </a: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Significant Defending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RCB has defended a score in 78 matches, contributing to their better success rate.</a:t>
            </a: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Inconsistencies in Chase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Despite strong power hitters, RCB’s chasing struggles indicate room for improvement.</a:t>
            </a: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Opportunity to Improve Chasing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Strengthening chasing strategies could enhance RCB's competitiveness and match-winning potential.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4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DASHBOARD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1F1CDC-C08F-414D-8680-AA431F806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75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04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DC987C-EC1C-4980-82A7-0B64206D2D6C}"/>
              </a:ext>
            </a:extLst>
          </p:cNvPr>
          <p:cNvSpPr/>
          <p:nvPr/>
        </p:nvSpPr>
        <p:spPr>
          <a:xfrm>
            <a:off x="3523090" y="2967335"/>
            <a:ext cx="51458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60608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3;p16">
            <a:extLst>
              <a:ext uri="{FF2B5EF4-FFF2-40B4-BE49-F238E27FC236}">
                <a16:creationId xmlns:a16="http://schemas.microsoft.com/office/drawing/2014/main" id="{D3BBC710-470A-4396-BD5D-D7C301EF585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846" y="646331"/>
            <a:ext cx="10532307" cy="6018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57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OVERVIEW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47DAAD9-F005-4306-82C4-EF10E300A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671690"/>
              </p:ext>
            </p:extLst>
          </p:nvPr>
        </p:nvGraphicFramePr>
        <p:xfrm>
          <a:off x="2985247" y="840795"/>
          <a:ext cx="6167718" cy="5658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846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PLAYERS WITH HIGH STRIKE RATE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98C5B1-409D-4BB3-BB33-560E3762B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222507"/>
              </p:ext>
            </p:extLst>
          </p:nvPr>
        </p:nvGraphicFramePr>
        <p:xfrm>
          <a:off x="243840" y="778585"/>
          <a:ext cx="11517854" cy="2762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F254D60-BAA3-453E-B8A7-6F79D53ED4D7}"/>
              </a:ext>
            </a:extLst>
          </p:cNvPr>
          <p:cNvSpPr/>
          <p:nvPr/>
        </p:nvSpPr>
        <p:spPr>
          <a:xfrm>
            <a:off x="753035" y="3780889"/>
            <a:ext cx="11008659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Performers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Ranked by strike rate over the last four seasons for consistency.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 Rate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Calculated as total runs divided by balls faced, multiplied by 100.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250-Ball Benchmark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only players with sufficient appearances are included.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Insights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high-strike-rate players (e.g., AD Russell, AB de Villiers, MS Dhoni) for team strategy.</a:t>
            </a:r>
          </a:p>
        </p:txBody>
      </p:sp>
    </p:spTree>
    <p:extLst>
      <p:ext uri="{BB962C8B-B14F-4D97-AF65-F5344CB8AC3E}">
        <p14:creationId xmlns:p14="http://schemas.microsoft.com/office/powerpoint/2010/main" val="418089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BATTING AVERAGE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19A590-C2CF-4638-A7EE-4E8FA98E95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302824"/>
              </p:ext>
            </p:extLst>
          </p:nvPr>
        </p:nvGraphicFramePr>
        <p:xfrm>
          <a:off x="457200" y="646331"/>
          <a:ext cx="11196917" cy="2782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CBE01ED-5642-48C5-BB16-673B61B35D1B}"/>
              </a:ext>
            </a:extLst>
          </p:cNvPr>
          <p:cNvSpPr/>
          <p:nvPr/>
        </p:nvSpPr>
        <p:spPr>
          <a:xfrm>
            <a:off x="497542" y="4190355"/>
            <a:ext cx="11196916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average runs per innings for each batsman across IPL seasons.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Player, ball_by_ball, and batsman_scored tables for performance metrics.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Method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runs divided by innings played to find average runs.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Rank players by highest average, featuring LMP Simmons and SE Marsh.</a:t>
            </a:r>
          </a:p>
        </p:txBody>
      </p:sp>
    </p:spTree>
    <p:extLst>
      <p:ext uri="{BB962C8B-B14F-4D97-AF65-F5344CB8AC3E}">
        <p14:creationId xmlns:p14="http://schemas.microsoft.com/office/powerpoint/2010/main" val="112718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BOWLING AVERAGE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1FDEB6-3A68-4FE5-B6AF-FC25694E99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399014"/>
              </p:ext>
            </p:extLst>
          </p:nvPr>
        </p:nvGraphicFramePr>
        <p:xfrm>
          <a:off x="600635" y="685800"/>
          <a:ext cx="11205883" cy="2335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23D2667-6D9E-4EC9-B883-55C08117587A}"/>
              </a:ext>
            </a:extLst>
          </p:cNvPr>
          <p:cNvSpPr/>
          <p:nvPr/>
        </p:nvSpPr>
        <p:spPr>
          <a:xfrm>
            <a:off x="600635" y="3925913"/>
            <a:ext cx="11205883" cy="1709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Calculate average wickets per match for each bowler across IPL seasons.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Player, ball_by_ball, and wicket_taken tables for bowling stats.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 Method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Total wickets divided by distinct matches played for average wickets.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Performers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Rank bowlers by average wickets, featuring DAJ Bracewell and YA Abdulla.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46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GROUND PERFORMANCE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6A9CDC6-6E2C-4345-BF37-C05864EA2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555735"/>
              </p:ext>
            </p:extLst>
          </p:nvPr>
        </p:nvGraphicFramePr>
        <p:xfrm>
          <a:off x="439271" y="646331"/>
          <a:ext cx="10892117" cy="3208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021920D-CC77-49F3-8920-CD7C88ECE29E}"/>
              </a:ext>
            </a:extLst>
          </p:cNvPr>
          <p:cNvSpPr/>
          <p:nvPr/>
        </p:nvSpPr>
        <p:spPr>
          <a:xfrm>
            <a:off x="439271" y="4293466"/>
            <a:ext cx="10892117" cy="1709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RCB Venue Performance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Summarizes wins, losses, and no-result matches across venues.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Matches, team, and venue tables for match results.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Result (NR) Calculation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NR determined by subtracting wins and losses from total matches.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 Insight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Helps assess RCB’s performance consistency for better match preparation.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8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2452E-5AF3-4B7A-86C4-3C728C4BC0F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BOWLING STYLE ANALYSIS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D5F276-AF5E-4E1E-89DA-AFA4257CEA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985371"/>
              </p:ext>
            </p:extLst>
          </p:nvPr>
        </p:nvGraphicFramePr>
        <p:xfrm>
          <a:off x="546847" y="646331"/>
          <a:ext cx="11098305" cy="2782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B369AF3-302E-4EF1-8F15-C1359F1CBB2F}"/>
              </a:ext>
            </a:extLst>
          </p:cNvPr>
          <p:cNvSpPr/>
          <p:nvPr/>
        </p:nvSpPr>
        <p:spPr>
          <a:xfrm>
            <a:off x="546846" y="4075331"/>
            <a:ext cx="11098305" cy="1709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Analyze the impact of bowling styles on total wickets taken.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Player, bowling_style, ball_by_ball, and wicket_taken tables for performance data.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Right-arm medium bowlers lead in wickets, followed by right-arm fast-medium and medium-fast.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 Insight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Identifies effective bowling styles for team selection and strategy.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5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1777</Words>
  <Application>Microsoft Office PowerPoint</Application>
  <PresentationFormat>Widescreen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Prithviraj B N</dc:creator>
  <cp:lastModifiedBy>Prithviraj B N</cp:lastModifiedBy>
  <cp:revision>25</cp:revision>
  <dcterms:created xsi:type="dcterms:W3CDTF">2024-11-05T11:35:44Z</dcterms:created>
  <dcterms:modified xsi:type="dcterms:W3CDTF">2024-11-06T13:56:31Z</dcterms:modified>
</cp:coreProperties>
</file>