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>
        <p:scale>
          <a:sx n="76" d="100"/>
          <a:sy n="76" d="100"/>
        </p:scale>
        <p:origin x="2240" y="1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12/05/2023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31EA4A4-5D79-4817-B146-24029A2F3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397764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/>
              <a:t>British Airways Virtual Internship (Data Science)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3977640" cy="1208141"/>
          </a:xfrm>
        </p:spPr>
        <p:txBody>
          <a:bodyPr>
            <a:normAutofit/>
          </a:bodyPr>
          <a:lstStyle/>
          <a:p>
            <a:pPr algn="l"/>
            <a:r>
              <a:rPr lang="en-GB" sz="1700"/>
              <a:t>Web Scrapping : Data Extraction (Data Gathering) and Data Analysis. </a:t>
            </a:r>
          </a:p>
          <a:p>
            <a:pPr algn="l"/>
            <a:r>
              <a:rPr lang="en-GB" sz="1700"/>
              <a:t>Analysing the Customer Behaviour based on their reviews</a:t>
            </a:r>
          </a:p>
        </p:txBody>
      </p:sp>
      <p:pic>
        <p:nvPicPr>
          <p:cNvPr id="5" name="Picture 4" descr="A picture containing air travel, transport, text, airplane&#10;&#10;Description automatically generated">
            <a:extLst>
              <a:ext uri="{FF2B5EF4-FFF2-40B4-BE49-F238E27FC236}">
                <a16:creationId xmlns:a16="http://schemas.microsoft.com/office/drawing/2014/main" id="{140BB2B4-E2A9-D2D3-9D4A-99C7636C71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9" r="1522"/>
          <a:stretch/>
        </p:blipFill>
        <p:spPr>
          <a:xfrm>
            <a:off x="20" y="10"/>
            <a:ext cx="7443196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9A3471BE-2E3E-A7F9-293A-CD9E3CD1A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90" y="677602"/>
            <a:ext cx="3380719" cy="3089664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21E47E-BD1D-DD78-D48D-DA950E7EDE51}"/>
              </a:ext>
            </a:extLst>
          </p:cNvPr>
          <p:cNvSpPr txBox="1"/>
          <p:nvPr/>
        </p:nvSpPr>
        <p:spPr>
          <a:xfrm>
            <a:off x="4480434" y="2212014"/>
            <a:ext cx="3231131" cy="977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1460" indent="-251460" defTabSz="8046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Trips Verified : 813</a:t>
            </a:r>
          </a:p>
          <a:p>
            <a:pPr defTabSz="804672">
              <a:spcAft>
                <a:spcPts val="600"/>
              </a:spcAft>
            </a:pPr>
            <a:endParaRPr lang="en-US" sz="1584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51460" indent="-251460" defTabSz="8046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Not Verified : 187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463341-C498-9BF0-98C1-65DA610D3A3C}"/>
              </a:ext>
            </a:extLst>
          </p:cNvPr>
          <p:cNvSpPr txBox="1"/>
          <p:nvPr/>
        </p:nvSpPr>
        <p:spPr>
          <a:xfrm>
            <a:off x="7711565" y="1690261"/>
            <a:ext cx="3380720" cy="1619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1460" indent="-251460" defTabSz="804672">
              <a:spcAft>
                <a:spcPts val="600"/>
              </a:spcAft>
              <a:buFont typeface="Wingdings" pitchFamily="2" charset="2"/>
              <a:buChar char="v"/>
            </a:pPr>
            <a:r>
              <a:rPr lang="en-US" sz="15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Positive Reviews : 521</a:t>
            </a:r>
          </a:p>
          <a:p>
            <a:pPr marL="251460" indent="-251460" defTabSz="804672">
              <a:spcAft>
                <a:spcPts val="600"/>
              </a:spcAft>
              <a:buFont typeface="Wingdings" pitchFamily="2" charset="2"/>
              <a:buChar char="v"/>
            </a:pPr>
            <a:endParaRPr lang="en-US" sz="1584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51460" indent="-251460" defTabSz="804672">
              <a:spcAft>
                <a:spcPts val="600"/>
              </a:spcAft>
              <a:buFont typeface="Wingdings" pitchFamily="2" charset="2"/>
              <a:buChar char="v"/>
            </a:pPr>
            <a:r>
              <a:rPr lang="en-US" sz="15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Negative Reviews : 373</a:t>
            </a:r>
          </a:p>
          <a:p>
            <a:pPr marL="251460" indent="-251460" defTabSz="804672">
              <a:spcAft>
                <a:spcPts val="600"/>
              </a:spcAft>
              <a:buFont typeface="Wingdings" pitchFamily="2" charset="2"/>
              <a:buChar char="v"/>
            </a:pPr>
            <a:endParaRPr lang="en-US" sz="1584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51460" indent="-251460" defTabSz="804672">
              <a:spcAft>
                <a:spcPts val="600"/>
              </a:spcAft>
              <a:buFont typeface="Wingdings" pitchFamily="2" charset="2"/>
              <a:buChar char="v"/>
            </a:pPr>
            <a:r>
              <a:rPr lang="en-US" sz="15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Neutral Reviews : 106</a:t>
            </a:r>
            <a:endParaRPr lang="en-US" dirty="0"/>
          </a:p>
        </p:txBody>
      </p:sp>
      <p:pic>
        <p:nvPicPr>
          <p:cNvPr id="24" name="Picture 23" descr="A picture containing text, font, yellow, screenshot&#10;&#10;Description automatically generated">
            <a:extLst>
              <a:ext uri="{FF2B5EF4-FFF2-40B4-BE49-F238E27FC236}">
                <a16:creationId xmlns:a16="http://schemas.microsoft.com/office/drawing/2014/main" id="{58A624BA-FD43-598F-957E-C6ED96DFE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292" y="3590773"/>
            <a:ext cx="5496753" cy="2796593"/>
          </a:xfrm>
          <a:prstGeom prst="rect">
            <a:avLst/>
          </a:prstGeom>
        </p:spPr>
      </p:pic>
      <p:pic>
        <p:nvPicPr>
          <p:cNvPr id="26" name="Picture 25" descr="A close up of words&#10;&#10;Description automatically generated with low confidence">
            <a:extLst>
              <a:ext uri="{FF2B5EF4-FFF2-40B4-BE49-F238E27FC236}">
                <a16:creationId xmlns:a16="http://schemas.microsoft.com/office/drawing/2014/main" id="{75DDAD50-0B6F-D89E-7305-F2F80F4677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69" y="3882725"/>
            <a:ext cx="4861954" cy="24736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81310FE-B8BF-2C92-8B1D-E7EF88EA8D7B}"/>
              </a:ext>
            </a:extLst>
          </p:cNvPr>
          <p:cNvSpPr txBox="1"/>
          <p:nvPr/>
        </p:nvSpPr>
        <p:spPr>
          <a:xfrm>
            <a:off x="3854918" y="291604"/>
            <a:ext cx="6711508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4800" dirty="0"/>
              <a:t>Customer Review Analysis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62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British Airways Virtual Internship (Data Science)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Prithviraj Hiremath</cp:lastModifiedBy>
  <cp:revision>4</cp:revision>
  <dcterms:created xsi:type="dcterms:W3CDTF">2022-12-06T11:13:27Z</dcterms:created>
  <dcterms:modified xsi:type="dcterms:W3CDTF">2023-05-12T17:09:59Z</dcterms:modified>
</cp:coreProperties>
</file>