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600"/>
              <a:t>British Airways Virtual Internship (Data Science)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834894"/>
          </a:xfrm>
        </p:spPr>
        <p:txBody>
          <a:bodyPr>
            <a:normAutofit/>
          </a:bodyPr>
          <a:lstStyle/>
          <a:p>
            <a:pPr algn="l"/>
            <a:r>
              <a:rPr lang="en-GB" sz="1900" dirty="0"/>
              <a:t>Analysing the Customer Behaviour based on their reviews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air travel, transport, text, airplane&#10;&#10;Description automatically generated">
            <a:extLst>
              <a:ext uri="{FF2B5EF4-FFF2-40B4-BE49-F238E27FC236}">
                <a16:creationId xmlns:a16="http://schemas.microsoft.com/office/drawing/2014/main" id="{140BB2B4-E2A9-D2D3-9D4A-99C7636C7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5" r="46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310FE-B8BF-2C92-8B1D-E7EF88EA8D7B}"/>
              </a:ext>
            </a:extLst>
          </p:cNvPr>
          <p:cNvSpPr txBox="1"/>
          <p:nvPr/>
        </p:nvSpPr>
        <p:spPr>
          <a:xfrm>
            <a:off x="403458" y="190004"/>
            <a:ext cx="1015165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Customer Buying Behavior Prediction </a:t>
            </a:r>
          </a:p>
        </p:txBody>
      </p:sp>
      <p:pic>
        <p:nvPicPr>
          <p:cNvPr id="5" name="Picture 4" descr="A blue rectangular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CA16BF0E-E970-BE4E-1E3A-C6B187334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28692" r="10005" b="28769"/>
          <a:stretch/>
        </p:blipFill>
        <p:spPr>
          <a:xfrm>
            <a:off x="8071557" y="190003"/>
            <a:ext cx="2483556" cy="5847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B5CFDC-A725-B275-D13D-38E69E3B4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5" y="2290212"/>
            <a:ext cx="3754191" cy="197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59F7A-9568-A502-4F85-7F2757B91C13}"/>
              </a:ext>
            </a:extLst>
          </p:cNvPr>
          <p:cNvSpPr txBox="1"/>
          <p:nvPr/>
        </p:nvSpPr>
        <p:spPr>
          <a:xfrm>
            <a:off x="542442" y="1182221"/>
            <a:ext cx="2973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Booking Status (Number of People who have completed the booking and people who have not completed the booking</a:t>
            </a:r>
          </a:p>
        </p:txBody>
      </p:sp>
      <p:pic>
        <p:nvPicPr>
          <p:cNvPr id="8" name="Picture 7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85809237-BE8D-3D25-33B1-C472C06B6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76" y="2335516"/>
            <a:ext cx="3990802" cy="1979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F2497-3E60-726F-5B7D-18B5D66329C5}"/>
              </a:ext>
            </a:extLst>
          </p:cNvPr>
          <p:cNvSpPr txBox="1"/>
          <p:nvPr/>
        </p:nvSpPr>
        <p:spPr>
          <a:xfrm>
            <a:off x="4046890" y="1182221"/>
            <a:ext cx="2973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Types of Trips Taken by Customers from British Airways</a:t>
            </a:r>
          </a:p>
          <a:p>
            <a:pPr algn="just"/>
            <a:r>
              <a:rPr lang="en-US" sz="1400" dirty="0"/>
              <a:t>1. Round Trip 2. Circle Trip 3. One way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3D3849-205E-9574-C0C1-70956713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520" y="2290212"/>
            <a:ext cx="3961443" cy="2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7EC74-1269-6DA4-F7DB-BB268DEB08DA}"/>
              </a:ext>
            </a:extLst>
          </p:cNvPr>
          <p:cNvSpPr txBox="1"/>
          <p:nvPr/>
        </p:nvSpPr>
        <p:spPr>
          <a:xfrm>
            <a:off x="7941520" y="1230858"/>
            <a:ext cx="297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Top Features that are dependent on </a:t>
            </a:r>
            <a:r>
              <a:rPr lang="en-US" sz="1400" dirty="0" err="1"/>
              <a:t>booking_complete</a:t>
            </a:r>
            <a:r>
              <a:rPr lang="en-US" sz="1400" dirty="0"/>
              <a:t>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E6453-F7C3-BC7A-03F6-B432F540EB20}"/>
              </a:ext>
            </a:extLst>
          </p:cNvPr>
          <p:cNvSpPr txBox="1"/>
          <p:nvPr/>
        </p:nvSpPr>
        <p:spPr>
          <a:xfrm>
            <a:off x="862417" y="4939982"/>
            <a:ext cx="969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Top Features that are dependent on booking_complete feature: </a:t>
            </a:r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 </a:t>
            </a:r>
            <a:r>
              <a:rPr lang="en-GB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Route 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booking_origin  3. flight_duration  4. wants_extra_baggage  5. length_of_stay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British Airways Virtual Internship (Data Science)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Prithviraj Hiremath</cp:lastModifiedBy>
  <cp:revision>7</cp:revision>
  <dcterms:created xsi:type="dcterms:W3CDTF">2022-12-06T11:13:27Z</dcterms:created>
  <dcterms:modified xsi:type="dcterms:W3CDTF">2023-05-14T08:16:15Z</dcterms:modified>
</cp:coreProperties>
</file>