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71" r:id="rId14"/>
    <p:sldId id="266" r:id="rId15"/>
    <p:sldId id="269" r:id="rId16"/>
    <p:sldId id="268" r:id="rId17"/>
    <p:sldId id="270" r:id="rId18"/>
    <p:sldId id="267"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xf02LbrYSzXna6agjU6dgCH5b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de92a9dca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de92a9dca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de92a9dca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de92a9dca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5de92a9dca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5de92a9dc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de92a9dca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de92a9dca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de92a9dca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de92a9dca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de92a9dca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5de92a9dca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5de92a9dca_3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5de92a9dca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5"/>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5"/>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2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25"/>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3" name="Google Shape;23;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34" name="Google Shape;34;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8"/>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9"/>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29"/>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2" name="Google Shape;42;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8" name="Google Shape;48;p30"/>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9" name="Google Shape;49;p30"/>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50" name="Google Shape;50;p30"/>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1" name="Google Shape;51;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32"/>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3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413248" y="1069847"/>
            <a:ext cx="6099048" cy="4800600"/>
          </a:xfrm>
          <a:prstGeom prst="rect">
            <a:avLst/>
          </a:prstGeom>
          <a:noFill/>
          <a:ln>
            <a:noFill/>
          </a:ln>
        </p:spPr>
      </p:sp>
      <p:sp>
        <p:nvSpPr>
          <p:cNvPr id="68" name="Google Shape;68;p33"/>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3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4"/>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4"/>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projectideas.co.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09975" y="882375"/>
            <a:ext cx="9966900" cy="19290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KidsZone</a:t>
            </a:r>
            <a:endParaRPr/>
          </a:p>
        </p:txBody>
      </p:sp>
      <p:sp>
        <p:nvSpPr>
          <p:cNvPr id="89" name="Google Shape;89;p1"/>
          <p:cNvSpPr txBox="1">
            <a:spLocks noGrp="1"/>
          </p:cNvSpPr>
          <p:nvPr>
            <p:ph type="subTitle" idx="1"/>
          </p:nvPr>
        </p:nvSpPr>
        <p:spPr>
          <a:xfrm>
            <a:off x="1709525" y="3869618"/>
            <a:ext cx="8767800" cy="2469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sz="2000"/>
              <a:t>              Group Members –  Prithviraj Pawar        (220343120085)</a:t>
            </a:r>
            <a:endParaRPr/>
          </a:p>
          <a:p>
            <a:pPr marL="0" lvl="0" indent="0" algn="l" rtl="0">
              <a:lnSpc>
                <a:spcPct val="90000"/>
              </a:lnSpc>
              <a:spcBef>
                <a:spcPts val="1400"/>
              </a:spcBef>
              <a:spcAft>
                <a:spcPts val="0"/>
              </a:spcAft>
              <a:buSzPts val="1600"/>
              <a:buNone/>
            </a:pPr>
            <a:r>
              <a:rPr lang="en-US" sz="2000"/>
              <a:t>                                                    Siddharth Patil          (220343120075)</a:t>
            </a:r>
            <a:endParaRPr/>
          </a:p>
          <a:p>
            <a:pPr marL="0" lvl="0" indent="0" algn="l" rtl="0">
              <a:lnSpc>
                <a:spcPct val="90000"/>
              </a:lnSpc>
              <a:spcBef>
                <a:spcPts val="1400"/>
              </a:spcBef>
              <a:spcAft>
                <a:spcPts val="0"/>
              </a:spcAft>
              <a:buSzPts val="1600"/>
              <a:buNone/>
            </a:pPr>
            <a:r>
              <a:rPr lang="en-US" sz="2000"/>
              <a:t>                                                     Prithviraj Sonalkar   (220343120086)</a:t>
            </a:r>
            <a:endParaRPr/>
          </a:p>
          <a:p>
            <a:pPr marL="0" lvl="0" indent="0" algn="l" rtl="0">
              <a:lnSpc>
                <a:spcPct val="90000"/>
              </a:lnSpc>
              <a:spcBef>
                <a:spcPts val="1400"/>
              </a:spcBef>
              <a:spcAft>
                <a:spcPts val="0"/>
              </a:spcAft>
              <a:buSzPts val="1600"/>
              <a:buNone/>
            </a:pPr>
            <a:r>
              <a:rPr lang="en-US" sz="2000"/>
              <a:t>                                                     Mangesh Cheke        (220343120056)</a:t>
            </a:r>
            <a:endParaRPr sz="2000"/>
          </a:p>
          <a:p>
            <a:pPr marL="457200" lvl="0" indent="0" algn="l" rtl="0">
              <a:lnSpc>
                <a:spcPct val="90000"/>
              </a:lnSpc>
              <a:spcBef>
                <a:spcPts val="1400"/>
              </a:spcBef>
              <a:spcAft>
                <a:spcPts val="0"/>
              </a:spcAft>
              <a:buSzPts val="1600"/>
              <a:buNone/>
            </a:pPr>
            <a:r>
              <a:rPr lang="en-US" sz="2000"/>
              <a:t>      Project Guide –     Mrs. Harshita Maheshwari</a:t>
            </a:r>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endParaRPr/>
          </a:p>
        </p:txBody>
      </p:sp>
      <p:pic>
        <p:nvPicPr>
          <p:cNvPr id="143" name="Google Shape;143;p10"/>
          <p:cNvPicPr preferRelativeResize="0"/>
          <p:nvPr/>
        </p:nvPicPr>
        <p:blipFill>
          <a:blip r:embed="rId3">
            <a:alphaModFix/>
          </a:blip>
          <a:stretch>
            <a:fillRect/>
          </a:stretch>
        </p:blipFill>
        <p:spPr>
          <a:xfrm>
            <a:off x="274113" y="154188"/>
            <a:ext cx="11643782" cy="6549626"/>
          </a:xfrm>
          <a:prstGeom prst="rect">
            <a:avLst/>
          </a:prstGeom>
          <a:noFill/>
          <a:ln>
            <a:noFill/>
          </a:ln>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5de92a9dca_3_24"/>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87" name="Google Shape;187;g15de92a9dca_3_24"/>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188" name="Google Shape;188;g15de92a9dca_3_2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5de92a9dca_3_36"/>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01" name="Google Shape;201;g15de92a9dca_3_36"/>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202" name="Google Shape;202;g15de92a9dca_3_3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5de92a9dca_3_18"/>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80" name="Google Shape;180;g15de92a9dca_3_18"/>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181" name="Google Shape;181;g15de92a9dca_3_1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endParaRPr/>
          </a:p>
        </p:txBody>
      </p:sp>
      <p:pic>
        <p:nvPicPr>
          <p:cNvPr id="149" name="Google Shape;149;p11"/>
          <p:cNvPicPr preferRelativeResize="0"/>
          <p:nvPr/>
        </p:nvPicPr>
        <p:blipFill>
          <a:blip r:embed="rId3">
            <a:alphaModFix/>
          </a:blip>
          <a:stretch>
            <a:fillRect/>
          </a:stretch>
        </p:blipFill>
        <p:spPr>
          <a:xfrm>
            <a:off x="152400" y="0"/>
            <a:ext cx="11921050" cy="6705599"/>
          </a:xfrm>
          <a:prstGeom prst="rect">
            <a:avLst/>
          </a:prstGeom>
          <a:noFill/>
          <a:ln>
            <a:noFill/>
          </a:ln>
        </p:spPr>
      </p:pic>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endParaRPr/>
          </a:p>
        </p:txBody>
      </p:sp>
      <p:pic>
        <p:nvPicPr>
          <p:cNvPr id="167" name="Google Shape;167;p14"/>
          <p:cNvPicPr preferRelativeResize="0"/>
          <p:nvPr/>
        </p:nvPicPr>
        <p:blipFill>
          <a:blip r:embed="rId3">
            <a:alphaModFix/>
          </a:blip>
          <a:stretch>
            <a:fillRect/>
          </a:stretch>
        </p:blipFill>
        <p:spPr>
          <a:xfrm>
            <a:off x="152400" y="0"/>
            <a:ext cx="11921050" cy="6705599"/>
          </a:xfrm>
          <a:prstGeom prst="rect">
            <a:avLst/>
          </a:prstGeom>
          <a:noFill/>
          <a:ln>
            <a:noFill/>
          </a:ln>
        </p:spPr>
      </p:pic>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endParaRPr/>
          </a:p>
        </p:txBody>
      </p:sp>
      <p:pic>
        <p:nvPicPr>
          <p:cNvPr id="161" name="Google Shape;161;p13"/>
          <p:cNvPicPr preferRelativeResize="0"/>
          <p:nvPr/>
        </p:nvPicPr>
        <p:blipFill>
          <a:blip r:embed="rId3">
            <a:alphaModFix/>
          </a:blip>
          <a:stretch>
            <a:fillRect/>
          </a:stretch>
        </p:blipFill>
        <p:spPr>
          <a:xfrm>
            <a:off x="152400" y="-66685"/>
            <a:ext cx="12039600" cy="6772284"/>
          </a:xfrm>
          <a:prstGeom prst="rect">
            <a:avLst/>
          </a:prstGeom>
          <a:noFill/>
          <a:ln>
            <a:noFill/>
          </a:ln>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5de92a9dca_3_12"/>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73" name="Google Shape;173;g15de92a9dca_3_12"/>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174" name="Google Shape;174;g15de92a9dca_3_1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endParaRPr/>
          </a:p>
        </p:txBody>
      </p:sp>
      <p:pic>
        <p:nvPicPr>
          <p:cNvPr id="155" name="Google Shape;155;p12"/>
          <p:cNvPicPr preferRelativeResize="0"/>
          <p:nvPr/>
        </p:nvPicPr>
        <p:blipFill>
          <a:blip r:embed="rId3">
            <a:alphaModFix/>
          </a:blip>
          <a:stretch>
            <a:fillRect/>
          </a:stretch>
        </p:blipFill>
        <p:spPr>
          <a:xfrm>
            <a:off x="152400" y="0"/>
            <a:ext cx="11921050" cy="6705599"/>
          </a:xfrm>
          <a:prstGeom prst="rect">
            <a:avLst/>
          </a:prstGeom>
          <a:noFill/>
          <a:ln>
            <a:noFill/>
          </a:ln>
        </p:spPr>
      </p:pic>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5de92a9dca_3_30"/>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94" name="Google Shape;194;g15de92a9dca_3_30"/>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195" name="Google Shape;195;g15de92a9dca_3_3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Contents</a:t>
            </a:r>
            <a:endParaRPr/>
          </a:p>
        </p:txBody>
      </p:sp>
      <p:sp>
        <p:nvSpPr>
          <p:cNvPr id="95" name="Google Shape;95;p2"/>
          <p:cNvSpPr txBox="1">
            <a:spLocks noGrp="1"/>
          </p:cNvSpPr>
          <p:nvPr>
            <p:ph type="body" idx="1"/>
          </p:nvPr>
        </p:nvSpPr>
        <p:spPr>
          <a:xfrm>
            <a:off x="1143000" y="1736034"/>
            <a:ext cx="9872871" cy="4784035"/>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90000"/>
              </a:lnSpc>
              <a:spcBef>
                <a:spcPts val="0"/>
              </a:spcBef>
              <a:spcAft>
                <a:spcPts val="0"/>
              </a:spcAft>
              <a:buSzPct val="80000"/>
              <a:buChar char="•"/>
            </a:pPr>
            <a:r>
              <a:rPr lang="en-US"/>
              <a:t>Introduction</a:t>
            </a:r>
            <a:endParaRPr/>
          </a:p>
          <a:p>
            <a:pPr marL="228600" lvl="0" indent="-182880" algn="l" rtl="0">
              <a:lnSpc>
                <a:spcPct val="90000"/>
              </a:lnSpc>
              <a:spcBef>
                <a:spcPts val="1400"/>
              </a:spcBef>
              <a:spcAft>
                <a:spcPts val="0"/>
              </a:spcAft>
              <a:buSzPct val="80000"/>
              <a:buChar char="•"/>
            </a:pPr>
            <a:r>
              <a:rPr lang="en-US"/>
              <a:t>Choice of topic</a:t>
            </a:r>
            <a:endParaRPr/>
          </a:p>
          <a:p>
            <a:pPr marL="228600" lvl="0" indent="-182880" algn="l" rtl="0">
              <a:lnSpc>
                <a:spcPct val="90000"/>
              </a:lnSpc>
              <a:spcBef>
                <a:spcPts val="1400"/>
              </a:spcBef>
              <a:spcAft>
                <a:spcPts val="0"/>
              </a:spcAft>
              <a:buSzPct val="80000"/>
              <a:buChar char="•"/>
            </a:pPr>
            <a:r>
              <a:rPr lang="en-US"/>
              <a:t>Proposed System</a:t>
            </a:r>
            <a:endParaRPr/>
          </a:p>
          <a:p>
            <a:pPr marL="228600" lvl="0" indent="-182880" algn="l" rtl="0">
              <a:lnSpc>
                <a:spcPct val="90000"/>
              </a:lnSpc>
              <a:spcBef>
                <a:spcPts val="1400"/>
              </a:spcBef>
              <a:spcAft>
                <a:spcPts val="0"/>
              </a:spcAft>
              <a:buSzPct val="80000"/>
              <a:buChar char="•"/>
            </a:pPr>
            <a:r>
              <a:rPr lang="en-US"/>
              <a:t>Methodology</a:t>
            </a:r>
            <a:endParaRPr/>
          </a:p>
          <a:p>
            <a:pPr marL="228600" lvl="0" indent="-182880" algn="l" rtl="0">
              <a:lnSpc>
                <a:spcPct val="90000"/>
              </a:lnSpc>
              <a:spcBef>
                <a:spcPts val="1400"/>
              </a:spcBef>
              <a:spcAft>
                <a:spcPts val="0"/>
              </a:spcAft>
              <a:buSzPct val="80000"/>
              <a:buChar char="•"/>
            </a:pPr>
            <a:r>
              <a:rPr lang="en-US"/>
              <a:t>Proposed System Model</a:t>
            </a:r>
            <a:endParaRPr/>
          </a:p>
          <a:p>
            <a:pPr marL="228600" lvl="0" indent="-182880" algn="l" rtl="0">
              <a:lnSpc>
                <a:spcPct val="90000"/>
              </a:lnSpc>
              <a:spcBef>
                <a:spcPts val="1400"/>
              </a:spcBef>
              <a:spcAft>
                <a:spcPts val="0"/>
              </a:spcAft>
              <a:buSzPct val="80000"/>
              <a:buChar char="•"/>
            </a:pPr>
            <a:r>
              <a:rPr lang="en-US"/>
              <a:t>Proposed Approach</a:t>
            </a:r>
            <a:endParaRPr/>
          </a:p>
          <a:p>
            <a:pPr marL="228600" lvl="0" indent="-182880" algn="l" rtl="0">
              <a:lnSpc>
                <a:spcPct val="90000"/>
              </a:lnSpc>
              <a:spcBef>
                <a:spcPts val="1400"/>
              </a:spcBef>
              <a:spcAft>
                <a:spcPts val="0"/>
              </a:spcAft>
              <a:buSzPct val="80000"/>
              <a:buChar char="•"/>
            </a:pPr>
            <a:r>
              <a:rPr lang="en-US"/>
              <a:t>Screenshot</a:t>
            </a:r>
            <a:endParaRPr/>
          </a:p>
          <a:p>
            <a:pPr marL="228600" lvl="0" indent="-182880" algn="l" rtl="0">
              <a:lnSpc>
                <a:spcPct val="90000"/>
              </a:lnSpc>
              <a:spcBef>
                <a:spcPts val="1400"/>
              </a:spcBef>
              <a:spcAft>
                <a:spcPts val="0"/>
              </a:spcAft>
              <a:buSzPct val="80000"/>
              <a:buChar char="•"/>
            </a:pPr>
            <a:r>
              <a:rPr lang="en-US"/>
              <a:t>System Requirements</a:t>
            </a:r>
            <a:endParaRPr/>
          </a:p>
          <a:p>
            <a:pPr marL="228600" lvl="0" indent="-182880" algn="l" rtl="0">
              <a:lnSpc>
                <a:spcPct val="90000"/>
              </a:lnSpc>
              <a:spcBef>
                <a:spcPts val="1400"/>
              </a:spcBef>
              <a:spcAft>
                <a:spcPts val="0"/>
              </a:spcAft>
              <a:buSzPct val="80000"/>
              <a:buChar char="•"/>
            </a:pPr>
            <a:r>
              <a:rPr lang="en-US"/>
              <a:t>Applications</a:t>
            </a:r>
            <a:endParaRPr/>
          </a:p>
          <a:p>
            <a:pPr marL="228600" lvl="0" indent="-182880" algn="l" rtl="0">
              <a:lnSpc>
                <a:spcPct val="90000"/>
              </a:lnSpc>
              <a:spcBef>
                <a:spcPts val="1400"/>
              </a:spcBef>
              <a:spcAft>
                <a:spcPts val="0"/>
              </a:spcAft>
              <a:buSzPct val="80000"/>
              <a:buChar char="•"/>
            </a:pPr>
            <a:r>
              <a:rPr lang="en-US"/>
              <a:t>Advantages &amp; Limitations</a:t>
            </a:r>
            <a:endParaRPr/>
          </a:p>
          <a:p>
            <a:pPr marL="228600" lvl="0" indent="-182880" algn="l" rtl="0">
              <a:lnSpc>
                <a:spcPct val="90000"/>
              </a:lnSpc>
              <a:spcBef>
                <a:spcPts val="1400"/>
              </a:spcBef>
              <a:spcAft>
                <a:spcPts val="0"/>
              </a:spcAft>
              <a:buSzPct val="80000"/>
              <a:buChar char="•"/>
            </a:pPr>
            <a:r>
              <a:rPr lang="en-US"/>
              <a:t>Conclusion</a:t>
            </a:r>
            <a:endParaRPr/>
          </a:p>
          <a:p>
            <a:pPr marL="228600" lvl="0" indent="-182880" algn="l" rtl="0">
              <a:lnSpc>
                <a:spcPct val="90000"/>
              </a:lnSpc>
              <a:spcBef>
                <a:spcPts val="1400"/>
              </a:spcBef>
              <a:spcAft>
                <a:spcPts val="0"/>
              </a:spcAft>
              <a:buSzPct val="80000"/>
              <a:buChar char="•"/>
            </a:pPr>
            <a:r>
              <a:rPr lang="en-US"/>
              <a:t>Future Scopes</a:t>
            </a:r>
            <a:endParaRPr/>
          </a:p>
          <a:p>
            <a:pPr marL="228600" lvl="0" indent="-182880" algn="l" rtl="0">
              <a:lnSpc>
                <a:spcPct val="90000"/>
              </a:lnSpc>
              <a:spcBef>
                <a:spcPts val="1400"/>
              </a:spcBef>
              <a:spcAft>
                <a:spcPts val="0"/>
              </a:spcAft>
              <a:buSzPct val="80000"/>
              <a:buChar char="•"/>
            </a:pPr>
            <a:r>
              <a:rPr lang="en-US"/>
              <a:t>References</a:t>
            </a:r>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5de92a9dca_3_42"/>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08" name="Google Shape;208;g15de92a9dca_3_42"/>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209" name="Google Shape;209;g15de92a9dca_3_4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5de92a9dca_3_48"/>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5" name="Google Shape;215;g15de92a9dca_3_48"/>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endParaRPr/>
          </a:p>
        </p:txBody>
      </p:sp>
      <p:pic>
        <p:nvPicPr>
          <p:cNvPr id="216" name="Google Shape;216;g15de92a9dca_3_4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System Requirements</a:t>
            </a:r>
            <a:endParaRPr/>
          </a:p>
        </p:txBody>
      </p:sp>
      <p:sp>
        <p:nvSpPr>
          <p:cNvPr id="222" name="Google Shape;222;p15"/>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r>
              <a:rPr lang="en-US"/>
              <a:t>Software Requirements:</a:t>
            </a:r>
            <a:endParaRPr/>
          </a:p>
          <a:p>
            <a:pPr marL="45720" lvl="0" indent="0" algn="l" rtl="0">
              <a:lnSpc>
                <a:spcPct val="90000"/>
              </a:lnSpc>
              <a:spcBef>
                <a:spcPts val="1400"/>
              </a:spcBef>
              <a:spcAft>
                <a:spcPts val="0"/>
              </a:spcAft>
              <a:buSzPts val="1760"/>
              <a:buNone/>
            </a:pPr>
            <a:r>
              <a:rPr lang="en-US"/>
              <a:t>•	Windows (All Versions) </a:t>
            </a:r>
            <a:endParaRPr/>
          </a:p>
          <a:p>
            <a:pPr marL="45720" lvl="0" indent="0" algn="l" rtl="0">
              <a:lnSpc>
                <a:spcPct val="90000"/>
              </a:lnSpc>
              <a:spcBef>
                <a:spcPts val="1400"/>
              </a:spcBef>
              <a:spcAft>
                <a:spcPts val="0"/>
              </a:spcAft>
              <a:buSzPts val="1760"/>
              <a:buNone/>
            </a:pPr>
            <a:r>
              <a:rPr lang="en-US"/>
              <a:t>•	Tomcat 9</a:t>
            </a:r>
            <a:endParaRPr/>
          </a:p>
          <a:p>
            <a:pPr marL="45720" lvl="0" indent="0" algn="l" rtl="0">
              <a:lnSpc>
                <a:spcPct val="90000"/>
              </a:lnSpc>
              <a:spcBef>
                <a:spcPts val="1400"/>
              </a:spcBef>
              <a:spcAft>
                <a:spcPts val="0"/>
              </a:spcAft>
              <a:buSzPts val="1760"/>
              <a:buNone/>
            </a:pPr>
            <a:r>
              <a:rPr lang="en-US"/>
              <a:t>•	Spring Tool Suite, MySQL Workbench</a:t>
            </a:r>
            <a:endParaRPr/>
          </a:p>
          <a:p>
            <a:pPr marL="45720" lvl="0" indent="0" algn="l" rtl="0">
              <a:lnSpc>
                <a:spcPct val="90000"/>
              </a:lnSpc>
              <a:spcBef>
                <a:spcPts val="1400"/>
              </a:spcBef>
              <a:spcAft>
                <a:spcPts val="0"/>
              </a:spcAft>
              <a:buSzPts val="1760"/>
              <a:buNone/>
            </a:pPr>
            <a:r>
              <a:rPr lang="en-US"/>
              <a:t>Hardware Components:</a:t>
            </a:r>
            <a:endParaRPr/>
          </a:p>
          <a:p>
            <a:pPr marL="45720" lvl="0" indent="0" algn="l" rtl="0">
              <a:lnSpc>
                <a:spcPct val="90000"/>
              </a:lnSpc>
              <a:spcBef>
                <a:spcPts val="1400"/>
              </a:spcBef>
              <a:spcAft>
                <a:spcPts val="0"/>
              </a:spcAft>
              <a:buSzPts val="1760"/>
              <a:buNone/>
            </a:pPr>
            <a:r>
              <a:rPr lang="en-US"/>
              <a:t>•	Processor – i3</a:t>
            </a:r>
            <a:endParaRPr/>
          </a:p>
          <a:p>
            <a:pPr marL="45720" lvl="0" indent="0" algn="l" rtl="0">
              <a:lnSpc>
                <a:spcPct val="90000"/>
              </a:lnSpc>
              <a:spcBef>
                <a:spcPts val="1400"/>
              </a:spcBef>
              <a:spcAft>
                <a:spcPts val="0"/>
              </a:spcAft>
              <a:buSzPts val="1760"/>
              <a:buNone/>
            </a:pPr>
            <a:r>
              <a:rPr lang="en-US"/>
              <a:t>•	Hard Disk – 5 GB</a:t>
            </a:r>
            <a:endParaRPr/>
          </a:p>
          <a:p>
            <a:pPr marL="45720" lvl="0" indent="0" algn="l" rtl="0">
              <a:lnSpc>
                <a:spcPct val="90000"/>
              </a:lnSpc>
              <a:spcBef>
                <a:spcPts val="1400"/>
              </a:spcBef>
              <a:spcAft>
                <a:spcPts val="0"/>
              </a:spcAft>
              <a:buSzPts val="1760"/>
              <a:buNone/>
            </a:pPr>
            <a:r>
              <a:rPr lang="en-US"/>
              <a:t>•	Memory – 1GB RAM</a:t>
            </a:r>
            <a:endParaRPr/>
          </a:p>
          <a:p>
            <a:pPr marL="228600" lvl="0" indent="-71120" algn="l" rtl="0">
              <a:lnSpc>
                <a:spcPct val="90000"/>
              </a:lnSpc>
              <a:spcBef>
                <a:spcPts val="1400"/>
              </a:spcBef>
              <a:spcAft>
                <a:spcPts val="0"/>
              </a:spcAft>
              <a:buSzPts val="1760"/>
              <a:buNone/>
            </a:pPr>
            <a:endParaRPr/>
          </a:p>
          <a:p>
            <a:pPr marL="228600" lvl="0" indent="-71120" algn="l" rtl="0">
              <a:lnSpc>
                <a:spcPct val="90000"/>
              </a:lnSpc>
              <a:spcBef>
                <a:spcPts val="1400"/>
              </a:spcBef>
              <a:spcAft>
                <a:spcPts val="0"/>
              </a:spcAft>
              <a:buSzPts val="1760"/>
              <a:buNone/>
            </a:pPr>
            <a:endParaRPr/>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Technologies Used</a:t>
            </a:r>
            <a:endParaRPr/>
          </a:p>
        </p:txBody>
      </p:sp>
      <p:sp>
        <p:nvSpPr>
          <p:cNvPr id="228" name="Google Shape;228;p16"/>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502919" lvl="0" indent="-457200" algn="l" rtl="0">
              <a:lnSpc>
                <a:spcPct val="90000"/>
              </a:lnSpc>
              <a:spcBef>
                <a:spcPts val="0"/>
              </a:spcBef>
              <a:spcAft>
                <a:spcPts val="0"/>
              </a:spcAft>
              <a:buSzPts val="1760"/>
              <a:buAutoNum type="arabicPeriod"/>
            </a:pPr>
            <a:r>
              <a:rPr lang="en-US"/>
              <a:t>HTML : Page Layout has been designed in HTML.</a:t>
            </a:r>
            <a:endParaRPr/>
          </a:p>
          <a:p>
            <a:pPr marL="502919" lvl="0" indent="-457200" algn="l" rtl="0">
              <a:lnSpc>
                <a:spcPct val="90000"/>
              </a:lnSpc>
              <a:spcBef>
                <a:spcPts val="1400"/>
              </a:spcBef>
              <a:spcAft>
                <a:spcPts val="0"/>
              </a:spcAft>
              <a:buSzPts val="1760"/>
              <a:buAutoNum type="arabicPeriod"/>
            </a:pPr>
            <a:r>
              <a:rPr lang="en-US"/>
              <a:t>CSS : Used for all designing part.</a:t>
            </a:r>
            <a:endParaRPr/>
          </a:p>
          <a:p>
            <a:pPr marL="502919" lvl="0" indent="-457200" algn="l" rtl="0">
              <a:lnSpc>
                <a:spcPct val="90000"/>
              </a:lnSpc>
              <a:spcBef>
                <a:spcPts val="1400"/>
              </a:spcBef>
              <a:spcAft>
                <a:spcPts val="0"/>
              </a:spcAft>
              <a:buSzPts val="1760"/>
              <a:buAutoNum type="arabicPeriod"/>
            </a:pPr>
            <a:r>
              <a:rPr lang="en-US"/>
              <a:t>JavaScript : All Validation task and animations has been developed by JS.</a:t>
            </a:r>
            <a:endParaRPr/>
          </a:p>
          <a:p>
            <a:pPr marL="502919" lvl="0" indent="-457200" algn="l" rtl="0">
              <a:lnSpc>
                <a:spcPct val="90000"/>
              </a:lnSpc>
              <a:spcBef>
                <a:spcPts val="1400"/>
              </a:spcBef>
              <a:spcAft>
                <a:spcPts val="0"/>
              </a:spcAft>
              <a:buSzPts val="1760"/>
              <a:buAutoNum type="arabicPeriod"/>
            </a:pPr>
            <a:r>
              <a:rPr lang="en-US"/>
              <a:t>JAVA : All the business logic has been written in JAVA.</a:t>
            </a:r>
            <a:endParaRPr/>
          </a:p>
          <a:p>
            <a:pPr marL="502919" lvl="0" indent="-457200" algn="l" rtl="0">
              <a:lnSpc>
                <a:spcPct val="90000"/>
              </a:lnSpc>
              <a:spcBef>
                <a:spcPts val="1400"/>
              </a:spcBef>
              <a:spcAft>
                <a:spcPts val="0"/>
              </a:spcAft>
              <a:buSzPts val="1760"/>
              <a:buAutoNum type="arabicPeriod"/>
            </a:pPr>
            <a:r>
              <a:rPr lang="en-US"/>
              <a:t>MySQL : MySQL database has been used as database.</a:t>
            </a:r>
            <a:endParaRPr/>
          </a:p>
          <a:p>
            <a:pPr marL="502919" lvl="0" indent="-457200" algn="l" rtl="0">
              <a:lnSpc>
                <a:spcPct val="90000"/>
              </a:lnSpc>
              <a:spcBef>
                <a:spcPts val="1400"/>
              </a:spcBef>
              <a:spcAft>
                <a:spcPts val="0"/>
              </a:spcAft>
              <a:buSzPts val="1760"/>
              <a:buAutoNum type="arabicPeriod"/>
            </a:pPr>
            <a:r>
              <a:rPr lang="en-US"/>
              <a:t>Tomcat : Project will run using Tomcat server.</a:t>
            </a:r>
            <a:endParaRP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Applications </a:t>
            </a:r>
            <a:endParaRPr/>
          </a:p>
        </p:txBody>
      </p:sp>
      <p:sp>
        <p:nvSpPr>
          <p:cNvPr id="234" name="Google Shape;234;p17"/>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Take online quiz</a:t>
            </a:r>
            <a:endParaRPr/>
          </a:p>
          <a:p>
            <a:pPr marL="228600" lvl="0" indent="-182880" algn="l" rtl="0">
              <a:lnSpc>
                <a:spcPct val="90000"/>
              </a:lnSpc>
              <a:spcBef>
                <a:spcPts val="1400"/>
              </a:spcBef>
              <a:spcAft>
                <a:spcPts val="0"/>
              </a:spcAft>
              <a:buSzPts val="1760"/>
              <a:buChar char="•"/>
            </a:pPr>
            <a:r>
              <a:rPr lang="en-US"/>
              <a:t>Can be used in any country</a:t>
            </a:r>
            <a:endParaRPr/>
          </a:p>
          <a:p>
            <a:pPr marL="228600" lvl="0" indent="-182880" algn="l" rtl="0">
              <a:lnSpc>
                <a:spcPct val="90000"/>
              </a:lnSpc>
              <a:spcBef>
                <a:spcPts val="1400"/>
              </a:spcBef>
              <a:spcAft>
                <a:spcPts val="0"/>
              </a:spcAft>
              <a:buSzPts val="1760"/>
              <a:buChar char="•"/>
            </a:pPr>
            <a:r>
              <a:rPr lang="en-US"/>
              <a:t>Educational Industry</a:t>
            </a:r>
            <a:endParaRP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Advantages</a:t>
            </a:r>
            <a:endParaRPr/>
          </a:p>
        </p:txBody>
      </p:sp>
      <p:sp>
        <p:nvSpPr>
          <p:cNvPr id="240" name="Google Shape;240;p18"/>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a:p>
          <a:p>
            <a:pPr marL="502919" lvl="0" indent="-457200" algn="l" rtl="0">
              <a:lnSpc>
                <a:spcPct val="90000"/>
              </a:lnSpc>
              <a:spcBef>
                <a:spcPts val="1400"/>
              </a:spcBef>
              <a:spcAft>
                <a:spcPts val="0"/>
              </a:spcAft>
              <a:buSzPts val="1760"/>
              <a:buAutoNum type="arabicPeriod"/>
            </a:pPr>
            <a:r>
              <a:rPr lang="en-US"/>
              <a:t>Friendly learning experience</a:t>
            </a:r>
            <a:endParaRPr/>
          </a:p>
          <a:p>
            <a:pPr marL="502919" lvl="0" indent="-457200" algn="l" rtl="0">
              <a:lnSpc>
                <a:spcPct val="90000"/>
              </a:lnSpc>
              <a:spcBef>
                <a:spcPts val="1400"/>
              </a:spcBef>
              <a:spcAft>
                <a:spcPts val="0"/>
              </a:spcAft>
              <a:buSzPts val="1760"/>
              <a:buAutoNum type="arabicPeriod"/>
            </a:pPr>
            <a:r>
              <a:rPr lang="en-US"/>
              <a:t>Students don’t need to wait for the results. </a:t>
            </a:r>
            <a:endParaRPr/>
          </a:p>
          <a:p>
            <a:pPr marL="502919" lvl="0" indent="-436879" algn="l" rtl="0">
              <a:lnSpc>
                <a:spcPct val="90000"/>
              </a:lnSpc>
              <a:spcBef>
                <a:spcPts val="1400"/>
              </a:spcBef>
              <a:spcAft>
                <a:spcPts val="0"/>
              </a:spcAft>
              <a:buSzPts val="1440"/>
              <a:buAutoNum type="arabicPeriod"/>
            </a:pPr>
            <a:r>
              <a:rPr lang="en-US"/>
              <a:t>Engaging activity for kids</a:t>
            </a:r>
            <a:endParaRPr/>
          </a:p>
          <a:p>
            <a:pPr marL="502919" lvl="0" indent="-457200" algn="l" rtl="0">
              <a:lnSpc>
                <a:spcPct val="90000"/>
              </a:lnSpc>
              <a:spcBef>
                <a:spcPts val="1400"/>
              </a:spcBef>
              <a:spcAft>
                <a:spcPts val="0"/>
              </a:spcAft>
              <a:buSzPts val="1760"/>
              <a:buAutoNum type="arabicPeriod"/>
            </a:pPr>
            <a:r>
              <a:rPr lang="en-US"/>
              <a:t>Interactive user interface</a:t>
            </a:r>
            <a:endParaRP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Limitations</a:t>
            </a:r>
            <a:endParaRPr/>
          </a:p>
        </p:txBody>
      </p:sp>
      <p:sp>
        <p:nvSpPr>
          <p:cNvPr id="246" name="Google Shape;246;p19"/>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502919" lvl="0" indent="-457200" algn="l" rtl="0">
              <a:lnSpc>
                <a:spcPct val="90000"/>
              </a:lnSpc>
              <a:spcBef>
                <a:spcPts val="0"/>
              </a:spcBef>
              <a:spcAft>
                <a:spcPts val="0"/>
              </a:spcAft>
              <a:buSzPts val="1760"/>
              <a:buAutoNum type="arabicPeriod"/>
            </a:pPr>
            <a:r>
              <a:rPr lang="en-US"/>
              <a:t>Accurate verification of the users cannot be done online.</a:t>
            </a:r>
            <a:endParaRPr/>
          </a:p>
          <a:p>
            <a:pPr marL="502919" lvl="0" indent="-457200" algn="l" rtl="0">
              <a:lnSpc>
                <a:spcPct val="90000"/>
              </a:lnSpc>
              <a:spcBef>
                <a:spcPts val="1400"/>
              </a:spcBef>
              <a:spcAft>
                <a:spcPts val="0"/>
              </a:spcAft>
              <a:buSzPts val="1760"/>
              <a:buAutoNum type="arabicPeriod"/>
            </a:pPr>
            <a:r>
              <a:rPr lang="en-US"/>
              <a:t>It requires an extensive database and memory.</a:t>
            </a:r>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Conclusion </a:t>
            </a:r>
            <a:endParaRPr/>
          </a:p>
        </p:txBody>
      </p:sp>
      <p:sp>
        <p:nvSpPr>
          <p:cNvPr id="252" name="Google Shape;252;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Kidszone online quiz system is a web-based system for kids to access quiz online.Nowadays most of the kids take quiz online and most parents dont have much time to spent with their kids regarding studies.This way kids often do bad in studies. This system is specifically meant for kids to access the quiz from anywhere this system will allow kids to take quiz and get results quickly. The system will provide user friendly and interactive user interface so the students will enjoy the quiz without getting bored</a:t>
            </a:r>
            <a:endParaRP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Future Scope </a:t>
            </a:r>
            <a:endParaRPr/>
          </a:p>
        </p:txBody>
      </p:sp>
      <p:sp>
        <p:nvSpPr>
          <p:cNvPr id="258" name="Google Shape;258;p21"/>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502919" lvl="0" indent="-457200" algn="l" rtl="0">
              <a:lnSpc>
                <a:spcPct val="90000"/>
              </a:lnSpc>
              <a:spcBef>
                <a:spcPts val="0"/>
              </a:spcBef>
              <a:spcAft>
                <a:spcPts val="0"/>
              </a:spcAft>
              <a:buSzPts val="1760"/>
              <a:buAutoNum type="arabicPeriod"/>
            </a:pPr>
            <a:r>
              <a:rPr lang="en-US"/>
              <a:t>The improvements are needed on quiz types such as video quiz,animated quiz</a:t>
            </a:r>
            <a:endParaRPr/>
          </a:p>
          <a:p>
            <a:pPr marL="502919" lvl="0" indent="-457200" algn="l" rtl="0">
              <a:lnSpc>
                <a:spcPct val="90000"/>
              </a:lnSpc>
              <a:spcBef>
                <a:spcPts val="1400"/>
              </a:spcBef>
              <a:spcAft>
                <a:spcPts val="0"/>
              </a:spcAft>
              <a:buSzPts val="1760"/>
              <a:buAutoNum type="arabicPeriod"/>
            </a:pPr>
            <a:r>
              <a:rPr lang="en-US"/>
              <a:t>Improvement in design.</a:t>
            </a:r>
            <a:endParaRPr/>
          </a:p>
          <a:p>
            <a:pPr marL="502919" lvl="0" indent="-457200" algn="l" rtl="0">
              <a:lnSpc>
                <a:spcPct val="90000"/>
              </a:lnSpc>
              <a:spcBef>
                <a:spcPts val="1400"/>
              </a:spcBef>
              <a:spcAft>
                <a:spcPts val="0"/>
              </a:spcAft>
              <a:buSzPts val="1760"/>
              <a:buAutoNum type="arabicPeriod"/>
            </a:pPr>
            <a:r>
              <a:rPr lang="en-US"/>
              <a:t>Mobile Application</a:t>
            </a:r>
            <a:endParaRPr/>
          </a:p>
          <a:p>
            <a:pPr marL="502919" lvl="0" indent="-436879" algn="l" rtl="0">
              <a:lnSpc>
                <a:spcPct val="90000"/>
              </a:lnSpc>
              <a:spcBef>
                <a:spcPts val="1400"/>
              </a:spcBef>
              <a:spcAft>
                <a:spcPts val="0"/>
              </a:spcAft>
              <a:buSzPts val="1440"/>
              <a:buAutoNum type="arabicPeriod"/>
            </a:pPr>
            <a:r>
              <a:rPr lang="en-US"/>
              <a:t>Improvement in interface part and admin-user module</a:t>
            </a:r>
            <a:endParaRPr/>
          </a:p>
          <a:p>
            <a:pPr marL="0" lvl="0" indent="0" algn="l" rtl="0">
              <a:lnSpc>
                <a:spcPct val="90000"/>
              </a:lnSpc>
              <a:spcBef>
                <a:spcPts val="1400"/>
              </a:spcBef>
              <a:spcAft>
                <a:spcPts val="0"/>
              </a:spcAft>
              <a:buNone/>
            </a:pPr>
            <a:endParaRP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References</a:t>
            </a:r>
            <a:endParaRPr/>
          </a:p>
        </p:txBody>
      </p:sp>
      <p:sp>
        <p:nvSpPr>
          <p:cNvPr id="264" name="Google Shape;264;p2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Mr. Saleel Bagde for Database.</a:t>
            </a:r>
            <a:endParaRPr/>
          </a:p>
          <a:p>
            <a:pPr marL="228600" lvl="0" indent="-182880" algn="l" rtl="0">
              <a:lnSpc>
                <a:spcPct val="90000"/>
              </a:lnSpc>
              <a:spcBef>
                <a:spcPts val="1400"/>
              </a:spcBef>
              <a:spcAft>
                <a:spcPts val="0"/>
              </a:spcAft>
              <a:buSzPts val="1760"/>
              <a:buChar char="•"/>
            </a:pPr>
            <a:r>
              <a:rPr lang="en-US"/>
              <a:t>Mrs. Harshita Maheshwari for HTML JS &amp; CSS also she was our project guide.</a:t>
            </a:r>
            <a:endParaRPr/>
          </a:p>
          <a:p>
            <a:pPr marL="228600" lvl="0" indent="-182880" algn="l" rtl="0">
              <a:lnSpc>
                <a:spcPct val="90000"/>
              </a:lnSpc>
              <a:spcBef>
                <a:spcPts val="1400"/>
              </a:spcBef>
              <a:spcAft>
                <a:spcPts val="0"/>
              </a:spcAft>
              <a:buSzPts val="1760"/>
              <a:buChar char="•"/>
            </a:pPr>
            <a:r>
              <a:rPr lang="en-US"/>
              <a:t>Mr. Raju Kolhe for JAVA.</a:t>
            </a:r>
            <a:endParaRPr/>
          </a:p>
          <a:p>
            <a:pPr marL="228600" lvl="0" indent="-182880" algn="l" rtl="0">
              <a:lnSpc>
                <a:spcPct val="90000"/>
              </a:lnSpc>
              <a:spcBef>
                <a:spcPts val="1400"/>
              </a:spcBef>
              <a:spcAft>
                <a:spcPts val="0"/>
              </a:spcAft>
              <a:buSzPts val="1760"/>
              <a:buChar char="•"/>
            </a:pPr>
            <a:r>
              <a:rPr lang="en-US" u="sng">
                <a:solidFill>
                  <a:schemeClr val="hlink"/>
                </a:solidFill>
                <a:hlinkClick r:id="rId3"/>
              </a:rPr>
              <a:t>https://www.slideshare.net</a:t>
            </a:r>
            <a:endParaRPr/>
          </a:p>
          <a:p>
            <a:pPr marL="228600" lvl="0" indent="-182880" algn="l" rtl="0">
              <a:lnSpc>
                <a:spcPct val="90000"/>
              </a:lnSpc>
              <a:spcBef>
                <a:spcPts val="1400"/>
              </a:spcBef>
              <a:spcAft>
                <a:spcPts val="0"/>
              </a:spcAft>
              <a:buSzPts val="1760"/>
              <a:buChar char="•"/>
            </a:pPr>
            <a:r>
              <a:rPr lang="en-US" u="sng">
                <a:solidFill>
                  <a:schemeClr val="hlink"/>
                </a:solidFill>
                <a:hlinkClick r:id="rId4"/>
              </a:rPr>
              <a:t>https://www.projectideas.co.in</a:t>
            </a:r>
            <a:endParaRPr/>
          </a:p>
          <a:p>
            <a:pPr marL="228600" lvl="0" indent="0" algn="l" rtl="0">
              <a:lnSpc>
                <a:spcPct val="90000"/>
              </a:lnSpc>
              <a:spcBef>
                <a:spcPts val="1400"/>
              </a:spcBef>
              <a:spcAft>
                <a:spcPts val="0"/>
              </a:spcAft>
              <a:buNone/>
            </a:pPr>
            <a:endParaRPr/>
          </a:p>
          <a:p>
            <a:pPr marL="45720" lvl="0" indent="0" algn="l" rtl="0">
              <a:lnSpc>
                <a:spcPct val="90000"/>
              </a:lnSpc>
              <a:spcBef>
                <a:spcPts val="1400"/>
              </a:spcBef>
              <a:spcAft>
                <a:spcPts val="0"/>
              </a:spcAft>
              <a:buSzPts val="1760"/>
              <a:buNone/>
            </a:pPr>
            <a:r>
              <a:rPr lang="en-US"/>
              <a:t>A special thanks to Infoway Management who arranged extra lab time for us. </a:t>
            </a:r>
            <a:endParaRPr/>
          </a:p>
          <a:p>
            <a:pPr marL="228600" lvl="0" indent="-71120" algn="l" rtl="0">
              <a:lnSpc>
                <a:spcPct val="90000"/>
              </a:lnSpc>
              <a:spcBef>
                <a:spcPts val="1400"/>
              </a:spcBef>
              <a:spcAft>
                <a:spcPts val="0"/>
              </a:spcAft>
              <a:buSzPts val="1760"/>
              <a:buNone/>
            </a:pPr>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Introduction</a:t>
            </a:r>
            <a:endParaRPr/>
          </a:p>
        </p:txBody>
      </p:sp>
      <p:sp>
        <p:nvSpPr>
          <p:cNvPr id="101" name="Google Shape;101;p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KidsZone is a web application to help students as well as teachers. </a:t>
            </a:r>
            <a:endParaRPr/>
          </a:p>
          <a:p>
            <a:pPr marL="228600" lvl="0" indent="-182880" algn="l" rtl="0">
              <a:lnSpc>
                <a:spcPct val="90000"/>
              </a:lnSpc>
              <a:spcBef>
                <a:spcPts val="1400"/>
              </a:spcBef>
              <a:spcAft>
                <a:spcPts val="0"/>
              </a:spcAft>
              <a:buSzPts val="1760"/>
              <a:buChar char="•"/>
            </a:pPr>
            <a:r>
              <a:rPr lang="en-US"/>
              <a:t>It provides admin, student and teacher login.</a:t>
            </a:r>
            <a:endParaRPr/>
          </a:p>
          <a:p>
            <a:pPr marL="228600" lvl="0" indent="-182880" algn="l" rtl="0">
              <a:lnSpc>
                <a:spcPct val="90000"/>
              </a:lnSpc>
              <a:spcBef>
                <a:spcPts val="1400"/>
              </a:spcBef>
              <a:spcAft>
                <a:spcPts val="0"/>
              </a:spcAft>
              <a:buSzPts val="1760"/>
              <a:buChar char="•"/>
            </a:pPr>
            <a:r>
              <a:rPr lang="en-US"/>
              <a:t>Admin has administrative controls.</a:t>
            </a:r>
            <a:endParaRPr/>
          </a:p>
          <a:p>
            <a:pPr marL="228600" lvl="0" indent="-182880" algn="l" rtl="0">
              <a:lnSpc>
                <a:spcPct val="90000"/>
              </a:lnSpc>
              <a:spcBef>
                <a:spcPts val="1400"/>
              </a:spcBef>
              <a:spcAft>
                <a:spcPts val="0"/>
              </a:spcAft>
              <a:buSzPts val="1760"/>
              <a:buChar char="•"/>
            </a:pPr>
            <a:r>
              <a:rPr lang="en-US"/>
              <a:t>Students can take quiz of different subjects.</a:t>
            </a:r>
            <a:endParaRPr/>
          </a:p>
          <a:p>
            <a:pPr marL="228600" lvl="0" indent="-182880" algn="l" rtl="0">
              <a:lnSpc>
                <a:spcPct val="90000"/>
              </a:lnSpc>
              <a:spcBef>
                <a:spcPts val="1400"/>
              </a:spcBef>
              <a:spcAft>
                <a:spcPts val="0"/>
              </a:spcAft>
              <a:buSzPts val="1760"/>
              <a:buChar char="•"/>
            </a:pPr>
            <a:r>
              <a:rPr lang="en-US"/>
              <a:t>Teachers can add questions.</a:t>
            </a:r>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                             THANK YOU</a:t>
            </a:r>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Choice of topic</a:t>
            </a:r>
            <a:endParaRPr/>
          </a:p>
        </p:txBody>
      </p:sp>
      <p:sp>
        <p:nvSpPr>
          <p:cNvPr id="107" name="Google Shape;107;p4"/>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228600" lvl="0" indent="-182880" algn="l" rtl="0">
              <a:lnSpc>
                <a:spcPct val="90000"/>
              </a:lnSpc>
              <a:spcBef>
                <a:spcPts val="0"/>
              </a:spcBef>
              <a:spcAft>
                <a:spcPts val="0"/>
              </a:spcAft>
              <a:buSzPts val="1760"/>
              <a:buChar char="•"/>
            </a:pPr>
            <a:r>
              <a:rPr lang="en-US"/>
              <a:t>Through this project student can take quiz of any subjects from their home</a:t>
            </a:r>
            <a:endParaRPr/>
          </a:p>
          <a:p>
            <a:pPr marL="228600" lvl="0" indent="0" algn="l" rtl="0">
              <a:lnSpc>
                <a:spcPct val="90000"/>
              </a:lnSpc>
              <a:spcBef>
                <a:spcPts val="0"/>
              </a:spcBef>
              <a:spcAft>
                <a:spcPts val="0"/>
              </a:spcAft>
              <a:buNone/>
            </a:pPr>
            <a:endParaRPr/>
          </a:p>
          <a:p>
            <a:pPr marL="228600" lvl="0" indent="-162560" algn="l" rtl="0">
              <a:lnSpc>
                <a:spcPct val="90000"/>
              </a:lnSpc>
              <a:spcBef>
                <a:spcPts val="0"/>
              </a:spcBef>
              <a:spcAft>
                <a:spcPts val="0"/>
              </a:spcAft>
              <a:buSzPts val="1440"/>
              <a:buChar char="•"/>
            </a:pPr>
            <a:r>
              <a:rPr lang="en-US"/>
              <a:t>Saves the resources needed for physical tests</a:t>
            </a:r>
            <a:endParaRPr/>
          </a:p>
          <a:p>
            <a:pPr marL="228600" lvl="0" indent="-182880" algn="l" rtl="0">
              <a:lnSpc>
                <a:spcPct val="90000"/>
              </a:lnSpc>
              <a:spcBef>
                <a:spcPts val="1400"/>
              </a:spcBef>
              <a:spcAft>
                <a:spcPts val="0"/>
              </a:spcAft>
              <a:buSzPts val="1760"/>
              <a:buChar char="•"/>
            </a:pPr>
            <a:r>
              <a:rPr lang="en-US"/>
              <a:t>Easy &amp; Fast</a:t>
            </a:r>
            <a:endParaRPr/>
          </a:p>
          <a:p>
            <a:pPr marL="228600" lvl="0" indent="-182880" algn="l" rtl="0">
              <a:lnSpc>
                <a:spcPct val="90000"/>
              </a:lnSpc>
              <a:spcBef>
                <a:spcPts val="1400"/>
              </a:spcBef>
              <a:spcAft>
                <a:spcPts val="0"/>
              </a:spcAft>
              <a:buSzPts val="1760"/>
              <a:buChar char="•"/>
            </a:pPr>
            <a:r>
              <a:rPr lang="en-US"/>
              <a:t>Advertisement Page</a:t>
            </a:r>
            <a:endParaRPr/>
          </a:p>
          <a:p>
            <a:pPr marL="45720" lvl="0" indent="0" algn="l" rtl="0">
              <a:lnSpc>
                <a:spcPct val="90000"/>
              </a:lnSpc>
              <a:spcBef>
                <a:spcPts val="1400"/>
              </a:spcBef>
              <a:spcAft>
                <a:spcPts val="0"/>
              </a:spcAft>
              <a:buSzPts val="1760"/>
              <a:buNone/>
            </a:pPr>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Proposed System </a:t>
            </a:r>
            <a:endParaRPr/>
          </a:p>
        </p:txBody>
      </p:sp>
      <p:sp>
        <p:nvSpPr>
          <p:cNvPr id="113" name="Google Shape;113;p5"/>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r>
              <a:rPr lang="en-US"/>
              <a:t>AIM:</a:t>
            </a:r>
            <a:endParaRPr/>
          </a:p>
          <a:p>
            <a:pPr marL="45720" lvl="0" indent="0" algn="l" rtl="0">
              <a:lnSpc>
                <a:spcPct val="90000"/>
              </a:lnSpc>
              <a:spcBef>
                <a:spcPts val="1400"/>
              </a:spcBef>
              <a:spcAft>
                <a:spcPts val="0"/>
              </a:spcAft>
              <a:buSzPts val="1760"/>
              <a:buNone/>
            </a:pPr>
            <a:r>
              <a:rPr lang="en-US"/>
              <a:t>1. It will help students and teachers </a:t>
            </a:r>
            <a:endParaRPr/>
          </a:p>
          <a:p>
            <a:pPr marL="45720" lvl="0" indent="0" algn="l" rtl="0">
              <a:lnSpc>
                <a:spcPct val="90000"/>
              </a:lnSpc>
              <a:spcBef>
                <a:spcPts val="1400"/>
              </a:spcBef>
              <a:spcAft>
                <a:spcPts val="0"/>
              </a:spcAft>
              <a:buSzPts val="1760"/>
              <a:buNone/>
            </a:pPr>
            <a:endParaRPr/>
          </a:p>
          <a:p>
            <a:pPr marL="45720" lvl="0" indent="0" algn="l" rtl="0">
              <a:lnSpc>
                <a:spcPct val="90000"/>
              </a:lnSpc>
              <a:spcBef>
                <a:spcPts val="1400"/>
              </a:spcBef>
              <a:spcAft>
                <a:spcPts val="0"/>
              </a:spcAft>
              <a:buSzPts val="1760"/>
              <a:buNone/>
            </a:pPr>
            <a:r>
              <a:rPr lang="en-US"/>
              <a:t>Proposed System:</a:t>
            </a:r>
            <a:endParaRPr/>
          </a:p>
          <a:p>
            <a:pPr marL="45720" lvl="0" indent="0" algn="l" rtl="0">
              <a:lnSpc>
                <a:spcPct val="90000"/>
              </a:lnSpc>
              <a:spcBef>
                <a:spcPts val="1400"/>
              </a:spcBef>
              <a:spcAft>
                <a:spcPts val="0"/>
              </a:spcAft>
              <a:buSzPts val="1760"/>
              <a:buNone/>
            </a:pPr>
            <a:r>
              <a:rPr lang="en-US"/>
              <a:t> 1. Online Quiz </a:t>
            </a:r>
            <a:endParaRPr/>
          </a:p>
          <a:p>
            <a:pPr marL="45720" lvl="0" indent="0" algn="l" rtl="0">
              <a:lnSpc>
                <a:spcPct val="90000"/>
              </a:lnSpc>
              <a:spcBef>
                <a:spcPts val="1400"/>
              </a:spcBef>
              <a:spcAft>
                <a:spcPts val="0"/>
              </a:spcAft>
              <a:buSzPts val="1760"/>
              <a:buNone/>
            </a:pPr>
            <a:r>
              <a:rPr lang="en-US"/>
              <a:t> 2. Instant results </a:t>
            </a:r>
            <a:endParaRPr/>
          </a:p>
          <a:p>
            <a:pPr marL="45720" lvl="0" indent="0" algn="l" rtl="0">
              <a:lnSpc>
                <a:spcPct val="90000"/>
              </a:lnSpc>
              <a:spcBef>
                <a:spcPts val="1400"/>
              </a:spcBef>
              <a:spcAft>
                <a:spcPts val="0"/>
              </a:spcAft>
              <a:buSzPts val="1760"/>
              <a:buNone/>
            </a:pPr>
            <a:r>
              <a:rPr lang="en-US"/>
              <a:t> 3. Easy and time saver  </a:t>
            </a:r>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Methodology</a:t>
            </a:r>
            <a:endParaRPr/>
          </a:p>
        </p:txBody>
      </p:sp>
      <p:sp>
        <p:nvSpPr>
          <p:cNvPr id="119" name="Google Shape;119;p6"/>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60"/>
              <a:buNone/>
            </a:pPr>
            <a:r>
              <a:rPr lang="en-US"/>
              <a:t>The objective is to create a web site that can perform the following:-</a:t>
            </a:r>
            <a:endParaRPr/>
          </a:p>
          <a:p>
            <a:pPr marL="502919" lvl="0" indent="-457200" algn="l" rtl="0">
              <a:lnSpc>
                <a:spcPct val="90000"/>
              </a:lnSpc>
              <a:spcBef>
                <a:spcPts val="1400"/>
              </a:spcBef>
              <a:spcAft>
                <a:spcPts val="0"/>
              </a:spcAft>
              <a:buSzPts val="1760"/>
              <a:buAutoNum type="arabicPeriod"/>
            </a:pPr>
            <a:r>
              <a:rPr lang="en-US"/>
              <a:t>Connecting to an HTTPS site through GPRS/WIFI.</a:t>
            </a:r>
            <a:endParaRPr/>
          </a:p>
          <a:p>
            <a:pPr marL="502919" lvl="0" indent="-457200" algn="l" rtl="0">
              <a:lnSpc>
                <a:spcPct val="90000"/>
              </a:lnSpc>
              <a:spcBef>
                <a:spcPts val="1400"/>
              </a:spcBef>
              <a:spcAft>
                <a:spcPts val="0"/>
              </a:spcAft>
              <a:buSzPts val="1760"/>
              <a:buAutoNum type="arabicPeriod"/>
            </a:pPr>
            <a:r>
              <a:rPr lang="en-US"/>
              <a:t>Opening the relevant HTML page using HTTPS POST &amp; GET methods.</a:t>
            </a:r>
            <a:endParaRPr/>
          </a:p>
          <a:p>
            <a:pPr marL="502919" lvl="0" indent="-457200" algn="l" rtl="0">
              <a:lnSpc>
                <a:spcPct val="90000"/>
              </a:lnSpc>
              <a:spcBef>
                <a:spcPts val="1400"/>
              </a:spcBef>
              <a:spcAft>
                <a:spcPts val="0"/>
              </a:spcAft>
              <a:buSzPts val="1760"/>
              <a:buAutoNum type="arabicPeriod"/>
            </a:pPr>
            <a:r>
              <a:rPr lang="en-US"/>
              <a:t>Read the data logically into student, teacher and admin.</a:t>
            </a:r>
            <a:endParaRPr/>
          </a:p>
          <a:p>
            <a:pPr marL="502919" lvl="0" indent="-457200" algn="l" rtl="0">
              <a:lnSpc>
                <a:spcPct val="90000"/>
              </a:lnSpc>
              <a:spcBef>
                <a:spcPts val="1400"/>
              </a:spcBef>
              <a:spcAft>
                <a:spcPts val="0"/>
              </a:spcAft>
              <a:buSzPts val="1760"/>
              <a:buAutoNum type="arabicPeriod"/>
            </a:pPr>
            <a:r>
              <a:rPr lang="en-US"/>
              <a:t>Creating a local database.</a:t>
            </a:r>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Proposed System Model </a:t>
            </a:r>
            <a:endParaRPr/>
          </a:p>
        </p:txBody>
      </p:sp>
      <p:sp>
        <p:nvSpPr>
          <p:cNvPr id="125" name="Google Shape;125;p7"/>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r>
              <a:rPr lang="en-US" dirty="0"/>
              <a:t>There are three main modules:</a:t>
            </a:r>
            <a:endParaRPr dirty="0"/>
          </a:p>
          <a:p>
            <a:pPr marL="45720" lvl="0" indent="0" algn="l" rtl="0">
              <a:lnSpc>
                <a:spcPct val="90000"/>
              </a:lnSpc>
              <a:spcBef>
                <a:spcPts val="1400"/>
              </a:spcBef>
              <a:spcAft>
                <a:spcPts val="0"/>
              </a:spcAft>
              <a:buSzPts val="1760"/>
              <a:buNone/>
            </a:pPr>
            <a:r>
              <a:rPr lang="en-US" dirty="0"/>
              <a:t>Admin                                            Student                                                Teacher</a:t>
            </a:r>
            <a:endParaRPr dirty="0"/>
          </a:p>
          <a:p>
            <a:pPr marL="45720" lvl="0" indent="0" algn="l" rtl="0">
              <a:lnSpc>
                <a:spcPct val="90000"/>
              </a:lnSpc>
              <a:spcBef>
                <a:spcPts val="1400"/>
              </a:spcBef>
              <a:spcAft>
                <a:spcPts val="0"/>
              </a:spcAft>
              <a:buSzPts val="1760"/>
              <a:buNone/>
            </a:pPr>
            <a:r>
              <a:rPr lang="en-US" dirty="0"/>
              <a:t>1 Dashboard                               1 Dashboard                                        1 Dashboard</a:t>
            </a:r>
            <a:endParaRPr dirty="0"/>
          </a:p>
          <a:p>
            <a:pPr marL="45720" lvl="0" indent="0" algn="l" rtl="0">
              <a:lnSpc>
                <a:spcPct val="90000"/>
              </a:lnSpc>
              <a:spcBef>
                <a:spcPts val="1400"/>
              </a:spcBef>
              <a:spcAft>
                <a:spcPts val="0"/>
              </a:spcAft>
              <a:buSzPts val="1760"/>
              <a:buNone/>
            </a:pPr>
            <a:r>
              <a:rPr lang="en-US" dirty="0"/>
              <a:t>2 All User                                     2  Subjects List                  	         2 Student Table</a:t>
            </a:r>
            <a:endParaRPr dirty="0"/>
          </a:p>
          <a:p>
            <a:pPr marL="45720" lvl="0" indent="0" algn="l" rtl="0">
              <a:lnSpc>
                <a:spcPct val="90000"/>
              </a:lnSpc>
              <a:spcBef>
                <a:spcPts val="1400"/>
              </a:spcBef>
              <a:spcAft>
                <a:spcPts val="0"/>
              </a:spcAft>
              <a:buSzPts val="1760"/>
              <a:buNone/>
            </a:pPr>
            <a:r>
              <a:rPr lang="en-US" dirty="0"/>
              <a:t>3 Add/Remove Users              3  Quiz                                                     3 Question List</a:t>
            </a:r>
            <a:endParaRPr dirty="0"/>
          </a:p>
          <a:p>
            <a:pPr marL="45720" indent="0">
              <a:buSzPts val="1760"/>
              <a:buNone/>
            </a:pPr>
            <a:r>
              <a:rPr lang="en-US" dirty="0"/>
              <a:t>4 Edit Users		        4 Add/Delete Questions                  4  Result                              5 Log Out                                     5  Log Out                                             5 Log Out</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200319" y="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Proposed Approach</a:t>
            </a:r>
            <a:endParaRPr dirty="0"/>
          </a:p>
        </p:txBody>
      </p:sp>
      <p:pic>
        <p:nvPicPr>
          <p:cNvPr id="4" name="Picture 3">
            <a:extLst>
              <a:ext uri="{FF2B5EF4-FFF2-40B4-BE49-F238E27FC236}">
                <a16:creationId xmlns:a16="http://schemas.microsoft.com/office/drawing/2014/main" id="{C84D92DA-57F6-2583-8935-5C65CEF96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736" y="933253"/>
            <a:ext cx="6532775" cy="5580669"/>
          </a:xfrm>
          <a:prstGeom prst="rect">
            <a:avLst/>
          </a:prstGeom>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1143000" y="609600"/>
            <a:ext cx="9175800" cy="975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a:t>Screenshots</a:t>
            </a:r>
            <a:endParaRPr/>
          </a:p>
        </p:txBody>
      </p:sp>
      <p:pic>
        <p:nvPicPr>
          <p:cNvPr id="137" name="Google Shape;137;p9"/>
          <p:cNvPicPr preferRelativeResize="0"/>
          <p:nvPr/>
        </p:nvPicPr>
        <p:blipFill>
          <a:blip r:embed="rId3">
            <a:alphaModFix/>
          </a:blip>
          <a:stretch>
            <a:fillRect/>
          </a:stretch>
        </p:blipFill>
        <p:spPr>
          <a:xfrm>
            <a:off x="1676400" y="1584950"/>
            <a:ext cx="8426032" cy="4739650"/>
          </a:xfrm>
          <a:prstGeom prst="rect">
            <a:avLst/>
          </a:prstGeom>
          <a:noFill/>
          <a:ln>
            <a:noFill/>
          </a:ln>
        </p:spPr>
      </p:pic>
    </p:spTree>
  </p:cSld>
  <p:clrMapOvr>
    <a:masterClrMapping/>
  </p:clrMapOvr>
  <p:transition spd="slow">
    <p:randomBar dir="vert"/>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625</Words>
  <Application>Microsoft Office PowerPoint</Application>
  <PresentationFormat>Widescreen</PresentationFormat>
  <Paragraphs>100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Corbel</vt:lpstr>
      <vt:lpstr>Basis</vt:lpstr>
      <vt:lpstr>KidsZone</vt:lpstr>
      <vt:lpstr>Contents</vt:lpstr>
      <vt:lpstr>Introduction</vt:lpstr>
      <vt:lpstr>Choice of topic</vt:lpstr>
      <vt:lpstr>Proposed System </vt:lpstr>
      <vt:lpstr>Methodology</vt:lpstr>
      <vt:lpstr>Proposed System Model </vt:lpstr>
      <vt:lpstr>Proposed Approach</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Technologies Used</vt:lpstr>
      <vt:lpstr>Applications </vt:lpstr>
      <vt:lpstr>Advantages</vt:lpstr>
      <vt:lpstr>Limitations</vt:lpstr>
      <vt:lpstr>Conclusion </vt:lpstr>
      <vt:lpstr>Future Scope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KidsZone</dc:title>
  <dc:creator>Abhishek Badal</dc:creator>
  <cp:lastModifiedBy>Prithviraj Pawar</cp:lastModifiedBy>
  <cp:revision>2</cp:revision>
  <dcterms:created xsi:type="dcterms:W3CDTF">2022-04-06T16:17:24Z</dcterms:created>
  <dcterms:modified xsi:type="dcterms:W3CDTF">2022-09-26T08:00:57Z</dcterms:modified>
</cp:coreProperties>
</file>