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4608545-F400-4B21-9C4A-481A0042E927}">
          <p14:sldIdLst>
            <p14:sldId id="257"/>
            <p14:sldId id="258"/>
            <p14:sldId id="259"/>
            <p14:sldId id="260"/>
            <p14:sldId id="262"/>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Patil" userId="403618a9a03d183f" providerId="LiveId" clId="{C2929E89-C26A-4EC3-9E4E-86FDE7D40C77}"/>
    <pc:docChg chg="undo custSel addSld modSld modSection">
      <pc:chgData name="Prithviraj Patil" userId="403618a9a03d183f" providerId="LiveId" clId="{C2929E89-C26A-4EC3-9E4E-86FDE7D40C77}" dt="2022-12-20T06:57:51.995" v="377" actId="1076"/>
      <pc:docMkLst>
        <pc:docMk/>
      </pc:docMkLst>
      <pc:sldChg chg="modSp mod">
        <pc:chgData name="Prithviraj Patil" userId="403618a9a03d183f" providerId="LiveId" clId="{C2929E89-C26A-4EC3-9E4E-86FDE7D40C77}" dt="2022-12-19T13:43:34.833" v="8" actId="403"/>
        <pc:sldMkLst>
          <pc:docMk/>
          <pc:sldMk cId="4233642537" sldId="260"/>
        </pc:sldMkLst>
        <pc:spChg chg="mod">
          <ac:chgData name="Prithviraj Patil" userId="403618a9a03d183f" providerId="LiveId" clId="{C2929E89-C26A-4EC3-9E4E-86FDE7D40C77}" dt="2022-12-19T13:43:34.833" v="8" actId="403"/>
          <ac:spMkLst>
            <pc:docMk/>
            <pc:sldMk cId="4233642537" sldId="260"/>
            <ac:spMk id="3" creationId="{4F57044E-9C1E-E3A1-B652-D525288EC491}"/>
          </ac:spMkLst>
        </pc:spChg>
      </pc:sldChg>
      <pc:sldChg chg="modSp mod">
        <pc:chgData name="Prithviraj Patil" userId="403618a9a03d183f" providerId="LiveId" clId="{C2929E89-C26A-4EC3-9E4E-86FDE7D40C77}" dt="2022-12-20T03:30:38.136" v="345" actId="20577"/>
        <pc:sldMkLst>
          <pc:docMk/>
          <pc:sldMk cId="2074254354" sldId="261"/>
        </pc:sldMkLst>
        <pc:spChg chg="mod">
          <ac:chgData name="Prithviraj Patil" userId="403618a9a03d183f" providerId="LiveId" clId="{C2929E89-C26A-4EC3-9E4E-86FDE7D40C77}" dt="2022-12-20T03:30:38.136" v="345" actId="20577"/>
          <ac:spMkLst>
            <pc:docMk/>
            <pc:sldMk cId="2074254354" sldId="261"/>
            <ac:spMk id="12" creationId="{5E961879-5471-222E-1881-6D256170D7F4}"/>
          </ac:spMkLst>
        </pc:spChg>
        <pc:picChg chg="mod">
          <ac:chgData name="Prithviraj Patil" userId="403618a9a03d183f" providerId="LiveId" clId="{C2929E89-C26A-4EC3-9E4E-86FDE7D40C77}" dt="2022-12-20T03:30:04.162" v="340" actId="1076"/>
          <ac:picMkLst>
            <pc:docMk/>
            <pc:sldMk cId="2074254354" sldId="261"/>
            <ac:picMk id="15" creationId="{711ABF18-E3F7-A4C3-D1AD-9B3DB024A8B1}"/>
          </ac:picMkLst>
        </pc:picChg>
      </pc:sldChg>
      <pc:sldChg chg="addSp delSp modSp mod">
        <pc:chgData name="Prithviraj Patil" userId="403618a9a03d183f" providerId="LiveId" clId="{C2929E89-C26A-4EC3-9E4E-86FDE7D40C77}" dt="2022-12-20T06:57:51.995" v="377" actId="1076"/>
        <pc:sldMkLst>
          <pc:docMk/>
          <pc:sldMk cId="70248612" sldId="262"/>
        </pc:sldMkLst>
        <pc:spChg chg="mod">
          <ac:chgData name="Prithviraj Patil" userId="403618a9a03d183f" providerId="LiveId" clId="{C2929E89-C26A-4EC3-9E4E-86FDE7D40C77}" dt="2022-12-20T06:57:51.995" v="377" actId="1076"/>
          <ac:spMkLst>
            <pc:docMk/>
            <pc:sldMk cId="70248612" sldId="262"/>
            <ac:spMk id="3" creationId="{0192C428-3433-C27D-3401-D6984BB58E62}"/>
          </ac:spMkLst>
        </pc:spChg>
        <pc:picChg chg="add del">
          <ac:chgData name="Prithviraj Patil" userId="403618a9a03d183f" providerId="LiveId" clId="{C2929E89-C26A-4EC3-9E4E-86FDE7D40C77}" dt="2022-12-20T06:57:18.977" v="367" actId="21"/>
          <ac:picMkLst>
            <pc:docMk/>
            <pc:sldMk cId="70248612" sldId="262"/>
            <ac:picMk id="2" creationId="{E7EEFCDF-F60F-DEEB-DF9E-66FB91BD4330}"/>
          </ac:picMkLst>
        </pc:picChg>
        <pc:picChg chg="add mod">
          <ac:chgData name="Prithviraj Patil" userId="403618a9a03d183f" providerId="LiveId" clId="{C2929E89-C26A-4EC3-9E4E-86FDE7D40C77}" dt="2022-12-20T06:57:50.983" v="376" actId="14100"/>
          <ac:picMkLst>
            <pc:docMk/>
            <pc:sldMk cId="70248612" sldId="262"/>
            <ac:picMk id="4" creationId="{47CB0561-1C31-14C3-24CB-CF5516868C9D}"/>
          </ac:picMkLst>
        </pc:picChg>
        <pc:picChg chg="del mod">
          <ac:chgData name="Prithviraj Patil" userId="403618a9a03d183f" providerId="LiveId" clId="{C2929E89-C26A-4EC3-9E4E-86FDE7D40C77}" dt="2022-12-20T06:57:11.486" v="365" actId="21"/>
          <ac:picMkLst>
            <pc:docMk/>
            <pc:sldMk cId="70248612" sldId="262"/>
            <ac:picMk id="6" creationId="{400FF35F-9407-AE1F-1DE9-DD3ABF64F66E}"/>
          </ac:picMkLst>
        </pc:picChg>
      </pc:sldChg>
      <pc:sldChg chg="modSp new mod">
        <pc:chgData name="Prithviraj Patil" userId="403618a9a03d183f" providerId="LiveId" clId="{C2929E89-C26A-4EC3-9E4E-86FDE7D40C77}" dt="2022-12-20T03:32:27.410" v="364" actId="1076"/>
        <pc:sldMkLst>
          <pc:docMk/>
          <pc:sldMk cId="796024659" sldId="263"/>
        </pc:sldMkLst>
        <pc:spChg chg="mod">
          <ac:chgData name="Prithviraj Patil" userId="403618a9a03d183f" providerId="LiveId" clId="{C2929E89-C26A-4EC3-9E4E-86FDE7D40C77}" dt="2022-12-20T03:32:27.410" v="364" actId="1076"/>
          <ac:spMkLst>
            <pc:docMk/>
            <pc:sldMk cId="796024659" sldId="263"/>
            <ac:spMk id="2" creationId="{716374D3-0E4A-367A-5EA9-66460729AB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361704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306025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181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703620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631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3021431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2183883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81923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274457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9B586-A641-41C1-9D5B-A12F5A1BA2F3}"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3515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99B586-A641-41C1-9D5B-A12F5A1BA2F3}"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79970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99B586-A641-41C1-9D5B-A12F5A1BA2F3}"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31663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99B586-A641-41C1-9D5B-A12F5A1BA2F3}"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185177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9B586-A641-41C1-9D5B-A12F5A1BA2F3}" type="datetimeFigureOut">
              <a:rPr lang="en-IN" smtClean="0"/>
              <a:t>20-12-2022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91509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99B586-A641-41C1-9D5B-A12F5A1BA2F3}"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86213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9B586-A641-41C1-9D5B-A12F5A1BA2F3}"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0494A-A7A0-42F4-9A68-3738AE5CC3B3}" type="slidenum">
              <a:rPr lang="en-IN" smtClean="0"/>
              <a:t>‹#›</a:t>
            </a:fld>
            <a:endParaRPr lang="en-IN"/>
          </a:p>
        </p:txBody>
      </p:sp>
    </p:spTree>
    <p:extLst>
      <p:ext uri="{BB962C8B-B14F-4D97-AF65-F5344CB8AC3E}">
        <p14:creationId xmlns:p14="http://schemas.microsoft.com/office/powerpoint/2010/main" val="4295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99B586-A641-41C1-9D5B-A12F5A1BA2F3}" type="datetimeFigureOut">
              <a:rPr lang="en-IN" smtClean="0"/>
              <a:t>20-12-2022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80494A-A7A0-42F4-9A68-3738AE5CC3B3}" type="slidenum">
              <a:rPr lang="en-IN" smtClean="0"/>
              <a:t>‹#›</a:t>
            </a:fld>
            <a:endParaRPr lang="en-IN"/>
          </a:p>
        </p:txBody>
      </p:sp>
    </p:spTree>
    <p:extLst>
      <p:ext uri="{BB962C8B-B14F-4D97-AF65-F5344CB8AC3E}">
        <p14:creationId xmlns:p14="http://schemas.microsoft.com/office/powerpoint/2010/main" val="4118964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72D9FA-E842-4388-4F09-B373927E0316}"/>
              </a:ext>
            </a:extLst>
          </p:cNvPr>
          <p:cNvPicPr>
            <a:picLocks noChangeAspect="1"/>
          </p:cNvPicPr>
          <p:nvPr/>
        </p:nvPicPr>
        <p:blipFill>
          <a:blip r:embed="rId2"/>
          <a:stretch>
            <a:fillRect/>
          </a:stretch>
        </p:blipFill>
        <p:spPr>
          <a:xfrm>
            <a:off x="276225" y="223837"/>
            <a:ext cx="9474005" cy="2383743"/>
          </a:xfrm>
          <a:prstGeom prst="rect">
            <a:avLst/>
          </a:prstGeom>
        </p:spPr>
      </p:pic>
      <p:sp>
        <p:nvSpPr>
          <p:cNvPr id="5" name="Subtitle 2">
            <a:extLst>
              <a:ext uri="{FF2B5EF4-FFF2-40B4-BE49-F238E27FC236}">
                <a16:creationId xmlns:a16="http://schemas.microsoft.com/office/drawing/2014/main" id="{81201224-1988-6FE8-E75B-598773AD6D3D}"/>
              </a:ext>
            </a:extLst>
          </p:cNvPr>
          <p:cNvSpPr txBox="1">
            <a:spLocks/>
          </p:cNvSpPr>
          <p:nvPr/>
        </p:nvSpPr>
        <p:spPr>
          <a:xfrm>
            <a:off x="552450" y="2476500"/>
            <a:ext cx="5286374" cy="42774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Guided By</a:t>
            </a:r>
          </a:p>
          <a:p>
            <a:pPr marL="0" indent="0">
              <a:buNone/>
            </a:pPr>
            <a:r>
              <a:rPr lang="en-IN" b="1" dirty="0">
                <a:latin typeface="Times New Roman" panose="02020603050405020304" pitchFamily="18" charset="0"/>
                <a:cs typeface="Times New Roman" panose="02020603050405020304" pitchFamily="18" charset="0"/>
              </a:rPr>
              <a:t>K V </a:t>
            </a:r>
            <a:r>
              <a:rPr lang="en-IN" b="1" dirty="0" err="1">
                <a:latin typeface="Times New Roman" panose="02020603050405020304" pitchFamily="18" charset="0"/>
                <a:cs typeface="Times New Roman" panose="02020603050405020304" pitchFamily="18" charset="0"/>
              </a:rPr>
              <a:t>Shanthala</a:t>
            </a:r>
            <a:endParaRPr lang="en-IN" b="1"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Presented By </a:t>
            </a:r>
          </a:p>
          <a:p>
            <a:pPr marL="0" indent="0">
              <a:buNone/>
            </a:pPr>
            <a:r>
              <a:rPr lang="en-IN" b="1" dirty="0">
                <a:latin typeface="Times New Roman" panose="02020603050405020304" pitchFamily="18" charset="0"/>
                <a:cs typeface="Times New Roman" panose="02020603050405020304" pitchFamily="18" charset="0"/>
              </a:rPr>
              <a:t>Kiran A – 1JS19CS076</a:t>
            </a:r>
          </a:p>
          <a:p>
            <a:pPr marL="0" indent="0">
              <a:buNone/>
            </a:pPr>
            <a:r>
              <a:rPr lang="en-IN" b="1" dirty="0">
                <a:latin typeface="Times New Roman" panose="02020603050405020304" pitchFamily="18" charset="0"/>
                <a:cs typeface="Times New Roman" panose="02020603050405020304" pitchFamily="18" charset="0"/>
              </a:rPr>
              <a:t>Nikhil Raju – 1JS19CS102</a:t>
            </a:r>
          </a:p>
          <a:p>
            <a:pPr marL="0" indent="0">
              <a:buNone/>
            </a:pPr>
            <a:r>
              <a:rPr lang="en-IN" b="1" dirty="0" err="1">
                <a:latin typeface="Times New Roman" panose="02020603050405020304" pitchFamily="18" charset="0"/>
                <a:cs typeface="Times New Roman" panose="02020603050405020304" pitchFamily="18" charset="0"/>
              </a:rPr>
              <a:t>Mudasir</a:t>
            </a:r>
            <a:r>
              <a:rPr lang="en-IN" b="1" dirty="0">
                <a:latin typeface="Times New Roman" panose="02020603050405020304" pitchFamily="18" charset="0"/>
                <a:cs typeface="Times New Roman" panose="02020603050405020304" pitchFamily="18" charset="0"/>
              </a:rPr>
              <a:t> Ahamed – 1JS19CS091</a:t>
            </a:r>
          </a:p>
          <a:p>
            <a:pPr marL="0" indent="0">
              <a:buNone/>
            </a:pPr>
            <a:r>
              <a:rPr lang="en-IN" b="1" dirty="0">
                <a:latin typeface="Times New Roman" panose="02020603050405020304" pitchFamily="18" charset="0"/>
                <a:cs typeface="Times New Roman" panose="02020603050405020304" pitchFamily="18" charset="0"/>
              </a:rPr>
              <a:t>Prithviraj Patil – 1JS19CS125</a:t>
            </a:r>
          </a:p>
          <a:p>
            <a:endParaRPr lang="en-IN" dirty="0"/>
          </a:p>
        </p:txBody>
      </p:sp>
    </p:spTree>
    <p:extLst>
      <p:ext uri="{BB962C8B-B14F-4D97-AF65-F5344CB8AC3E}">
        <p14:creationId xmlns:p14="http://schemas.microsoft.com/office/powerpoint/2010/main" val="312278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09D62C3-8236-477C-8BF0-BEAEDECBFF3D}"/>
              </a:ext>
            </a:extLst>
          </p:cNvPr>
          <p:cNvSpPr txBox="1">
            <a:spLocks/>
          </p:cNvSpPr>
          <p:nvPr/>
        </p:nvSpPr>
        <p:spPr>
          <a:xfrm>
            <a:off x="257175" y="266700"/>
            <a:ext cx="9972675" cy="582295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15000"/>
              </a:lnSpc>
              <a:spcBef>
                <a:spcPts val="2380"/>
              </a:spcBef>
            </a:pPr>
            <a:r>
              <a:rPr lang="en-IN" sz="28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 Abstract: </a:t>
            </a:r>
          </a:p>
          <a:p>
            <a:pPr marL="0" indent="0" algn="just">
              <a:lnSpc>
                <a:spcPct val="115000"/>
              </a:lnSpc>
              <a:spcBef>
                <a:spcPts val="2380"/>
              </a:spcBef>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Augmented reality, robotics, and virtual reality can team up to develop innovative applications in various fields. In this project </a:t>
            </a:r>
            <a:r>
              <a:rPr lang="en-IN"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 robot with a camera is placed in a remote location to capture the environment in visual form using Raspberry Pi (RPi) and the captured visuals are displayed on the user’s virtual reality (VR) headset. An added feature allows the camera to move in the direction of the user’s head movements .This gives the user a real time experience as if he is present where the virtual tele-presence robot is located. The virtual telepresence robot can also be moved in any direction through an app installed in the users smartphone. </a:t>
            </a:r>
          </a:p>
          <a:p>
            <a:pPr>
              <a:lnSpc>
                <a:spcPct val="115000"/>
              </a:lnSpc>
              <a:spcBef>
                <a:spcPts val="2380"/>
              </a:spcBef>
            </a:pPr>
            <a:endParaRPr lang="en-IN" dirty="0">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64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5422F-CBFD-2EB0-6252-28B998CC0167}"/>
              </a:ext>
            </a:extLst>
          </p:cNvPr>
          <p:cNvSpPr>
            <a:spLocks noGrp="1"/>
          </p:cNvSpPr>
          <p:nvPr>
            <p:ph idx="1"/>
          </p:nvPr>
        </p:nvSpPr>
        <p:spPr>
          <a:xfrm>
            <a:off x="533400" y="295275"/>
            <a:ext cx="8740602" cy="5746087"/>
          </a:xfrm>
        </p:spPr>
        <p:txBody>
          <a:bodyPr/>
          <a:lstStyle/>
          <a:p>
            <a:pPr marL="0" indent="0">
              <a:buNone/>
            </a:pPr>
            <a:r>
              <a:rPr lang="en-IN" sz="3200" b="1" dirty="0">
                <a:latin typeface="Times New Roman" panose="02020603050405020304" pitchFamily="18" charset="0"/>
                <a:cs typeface="Times New Roman" panose="02020603050405020304" pitchFamily="18" charset="0"/>
              </a:rPr>
              <a:t>Methodology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Initiation of the Process                                                      Capturing Live Video</a:t>
            </a:r>
          </a:p>
        </p:txBody>
      </p:sp>
      <p:pic>
        <p:nvPicPr>
          <p:cNvPr id="4" name="Picture 3">
            <a:extLst>
              <a:ext uri="{FF2B5EF4-FFF2-40B4-BE49-F238E27FC236}">
                <a16:creationId xmlns:a16="http://schemas.microsoft.com/office/drawing/2014/main" id="{9E23C86D-9FB5-14FD-B2D9-1C869B532BAB}"/>
              </a:ext>
            </a:extLst>
          </p:cNvPr>
          <p:cNvPicPr>
            <a:picLocks noChangeAspect="1"/>
          </p:cNvPicPr>
          <p:nvPr/>
        </p:nvPicPr>
        <p:blipFill>
          <a:blip r:embed="rId2"/>
          <a:stretch>
            <a:fillRect/>
          </a:stretch>
        </p:blipFill>
        <p:spPr>
          <a:xfrm>
            <a:off x="333376" y="1718866"/>
            <a:ext cx="4857750" cy="4227971"/>
          </a:xfrm>
          <a:prstGeom prst="rect">
            <a:avLst/>
          </a:prstGeom>
        </p:spPr>
      </p:pic>
      <p:pic>
        <p:nvPicPr>
          <p:cNvPr id="5" name="Picture 4">
            <a:extLst>
              <a:ext uri="{FF2B5EF4-FFF2-40B4-BE49-F238E27FC236}">
                <a16:creationId xmlns:a16="http://schemas.microsoft.com/office/drawing/2014/main" id="{908885A6-A417-E1EA-D984-40A5DC5167B5}"/>
              </a:ext>
            </a:extLst>
          </p:cNvPr>
          <p:cNvPicPr>
            <a:picLocks noChangeAspect="1"/>
          </p:cNvPicPr>
          <p:nvPr/>
        </p:nvPicPr>
        <p:blipFill>
          <a:blip r:embed="rId3"/>
          <a:stretch>
            <a:fillRect/>
          </a:stretch>
        </p:blipFill>
        <p:spPr>
          <a:xfrm>
            <a:off x="5555898" y="1718866"/>
            <a:ext cx="4969227" cy="4322496"/>
          </a:xfrm>
          <a:prstGeom prst="rect">
            <a:avLst/>
          </a:prstGeom>
        </p:spPr>
      </p:pic>
    </p:spTree>
    <p:extLst>
      <p:ext uri="{BB962C8B-B14F-4D97-AF65-F5344CB8AC3E}">
        <p14:creationId xmlns:p14="http://schemas.microsoft.com/office/powerpoint/2010/main" val="173033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7044E-9C1E-E3A1-B652-D525288EC491}"/>
              </a:ext>
            </a:extLst>
          </p:cNvPr>
          <p:cNvSpPr>
            <a:spLocks noGrp="1"/>
          </p:cNvSpPr>
          <p:nvPr>
            <p:ph idx="1"/>
          </p:nvPr>
        </p:nvSpPr>
        <p:spPr>
          <a:xfrm>
            <a:off x="409575" y="304800"/>
            <a:ext cx="8864427" cy="5962649"/>
          </a:xfrm>
        </p:spPr>
        <p:txBody>
          <a:bodyPr/>
          <a:lstStyle/>
          <a:p>
            <a:pPr marL="0" indent="0">
              <a:buNone/>
            </a:pPr>
            <a:r>
              <a:rPr lang="en-IN" sz="3600" b="1" dirty="0">
                <a:effectLst/>
                <a:latin typeface="Times New Roman" panose="02020603050405020304" pitchFamily="18" charset="0"/>
                <a:ea typeface="Arial" panose="020B0604020202020204" pitchFamily="34" charset="0"/>
                <a:cs typeface="Times New Roman" panose="02020603050405020304" pitchFamily="18" charset="0"/>
              </a:rPr>
              <a:t>Software and Hardware Requirements</a:t>
            </a:r>
          </a:p>
          <a:p>
            <a:r>
              <a:rPr lang="en-US" sz="3200" dirty="0">
                <a:latin typeface="Times New Roman" panose="02020603050405020304" pitchFamily="18" charset="0"/>
                <a:ea typeface="Arial" panose="020B0604020202020204" pitchFamily="34" charset="0"/>
                <a:cs typeface="Times New Roman" panose="02020603050405020304" pitchFamily="18" charset="0"/>
              </a:rPr>
              <a:t>Servo Motors</a:t>
            </a:r>
          </a:p>
          <a:p>
            <a:r>
              <a:rPr lang="en-IN" sz="3200" dirty="0">
                <a:effectLst/>
                <a:latin typeface="Times New Roman" panose="02020603050405020304" pitchFamily="18" charset="0"/>
                <a:ea typeface="Arial" panose="020B0604020202020204" pitchFamily="34" charset="0"/>
                <a:cs typeface="Times New Roman" panose="02020603050405020304" pitchFamily="18" charset="0"/>
              </a:rPr>
              <a:t>VR Headset</a:t>
            </a:r>
          </a:p>
          <a:p>
            <a:r>
              <a:rPr lang="en-IN" sz="3200" dirty="0">
                <a:latin typeface="Times New Roman" panose="02020603050405020304" pitchFamily="18" charset="0"/>
                <a:ea typeface="Arial" panose="020B0604020202020204" pitchFamily="34" charset="0"/>
                <a:cs typeface="Times New Roman" panose="02020603050405020304" pitchFamily="18" charset="0"/>
              </a:rPr>
              <a:t>API’s</a:t>
            </a:r>
          </a:p>
          <a:p>
            <a:r>
              <a:rPr lang="en-IN" sz="3200" dirty="0">
                <a:latin typeface="Times New Roman" panose="02020603050405020304" pitchFamily="18" charset="0"/>
                <a:ea typeface="Arial" panose="020B0604020202020204" pitchFamily="34" charset="0"/>
                <a:cs typeface="Times New Roman" panose="02020603050405020304" pitchFamily="18" charset="0"/>
              </a:rPr>
              <a:t>Python</a:t>
            </a:r>
          </a:p>
          <a:p>
            <a:r>
              <a:rPr lang="en-IN" sz="3200" dirty="0">
                <a:latin typeface="Times New Roman" panose="02020603050405020304" pitchFamily="18" charset="0"/>
                <a:ea typeface="Arial" panose="020B0604020202020204" pitchFamily="34" charset="0"/>
                <a:cs typeface="Times New Roman" panose="02020603050405020304" pitchFamily="18" charset="0"/>
              </a:rPr>
              <a:t>Arduino</a:t>
            </a:r>
          </a:p>
          <a:p>
            <a:pPr marL="0" indent="0">
              <a:buNone/>
            </a:pPr>
            <a:endParaRPr lang="en-IN" dirty="0"/>
          </a:p>
        </p:txBody>
      </p:sp>
    </p:spTree>
    <p:extLst>
      <p:ext uri="{BB962C8B-B14F-4D97-AF65-F5344CB8AC3E}">
        <p14:creationId xmlns:p14="http://schemas.microsoft.com/office/powerpoint/2010/main" val="423364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2C428-3433-C27D-3401-D6984BB58E62}"/>
              </a:ext>
            </a:extLst>
          </p:cNvPr>
          <p:cNvSpPr>
            <a:spLocks noGrp="1"/>
          </p:cNvSpPr>
          <p:nvPr>
            <p:ph idx="1"/>
          </p:nvPr>
        </p:nvSpPr>
        <p:spPr>
          <a:xfrm>
            <a:off x="428625" y="342900"/>
            <a:ext cx="8845377" cy="5669887"/>
          </a:xfrm>
        </p:spPr>
        <p:txBody>
          <a:bodyPr>
            <a:normAutofit/>
          </a:bodyPr>
          <a:lstStyle/>
          <a:p>
            <a:pPr marL="0" indent="0">
              <a:buNone/>
            </a:pPr>
            <a:r>
              <a:rPr lang="en-US" sz="2400" b="1" dirty="0">
                <a:solidFill>
                  <a:srgbClr val="000000"/>
                </a:solidFill>
                <a:effectLst/>
                <a:latin typeface="Times New Roman" panose="02020603050405020304" pitchFamily="18" charset="0"/>
                <a:ea typeface="Times New Roman" panose="02020603050405020304" pitchFamily="18" charset="0"/>
              </a:rPr>
              <a:t>Architecture of the proposed system</a:t>
            </a:r>
          </a:p>
          <a:p>
            <a:pPr marL="0" indent="0" algn="just">
              <a:buNone/>
            </a:pPr>
            <a:r>
              <a:rPr lang="en-IN" sz="2000" dirty="0">
                <a:latin typeface="Times New Roman" panose="02020603050405020304" pitchFamily="18" charset="0"/>
                <a:cs typeface="Times New Roman" panose="02020603050405020304" pitchFamily="18" charset="0"/>
              </a:rPr>
              <a:t>The development and breakthroughs of augmented and virtual reality have significantly transformed many industries in recent years. It helps clients and architects make changes before construction begins, significantly reducing costs, time and errors.</a:t>
            </a:r>
          </a:p>
        </p:txBody>
      </p:sp>
      <p:pic>
        <p:nvPicPr>
          <p:cNvPr id="4" name="Picture 3">
            <a:extLst>
              <a:ext uri="{FF2B5EF4-FFF2-40B4-BE49-F238E27FC236}">
                <a16:creationId xmlns:a16="http://schemas.microsoft.com/office/drawing/2014/main" id="{47CB0561-1C31-14C3-24CB-CF5516868C9D}"/>
              </a:ext>
            </a:extLst>
          </p:cNvPr>
          <p:cNvPicPr>
            <a:picLocks noChangeAspect="1"/>
          </p:cNvPicPr>
          <p:nvPr/>
        </p:nvPicPr>
        <p:blipFill>
          <a:blip r:embed="rId2"/>
          <a:stretch>
            <a:fillRect/>
          </a:stretch>
        </p:blipFill>
        <p:spPr>
          <a:xfrm>
            <a:off x="1171574" y="2276474"/>
            <a:ext cx="7399750" cy="4371975"/>
          </a:xfrm>
          <a:prstGeom prst="rect">
            <a:avLst/>
          </a:prstGeom>
        </p:spPr>
      </p:pic>
    </p:spTree>
    <p:extLst>
      <p:ext uri="{BB962C8B-B14F-4D97-AF65-F5344CB8AC3E}">
        <p14:creationId xmlns:p14="http://schemas.microsoft.com/office/powerpoint/2010/main" val="702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5E961879-5471-222E-1881-6D256170D7F4}"/>
              </a:ext>
            </a:extLst>
          </p:cNvPr>
          <p:cNvSpPr>
            <a:spLocks noGrp="1"/>
          </p:cNvSpPr>
          <p:nvPr>
            <p:ph idx="1"/>
          </p:nvPr>
        </p:nvSpPr>
        <p:spPr>
          <a:xfrm>
            <a:off x="495300" y="371475"/>
            <a:ext cx="8778702" cy="566988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Design of the system using UML diagram</a:t>
            </a:r>
          </a:p>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err="1">
                <a:solidFill>
                  <a:srgbClr val="222222"/>
                </a:solidFill>
                <a:effectLst/>
                <a:latin typeface="Times New Roman" panose="02020603050405020304" pitchFamily="18" charset="0"/>
                <a:cs typeface="Times New Roman" panose="02020603050405020304" pitchFamily="18" charset="0"/>
              </a:rPr>
              <a:t>uml</a:t>
            </a:r>
            <a:r>
              <a:rPr lang="en-US" b="0" i="0" dirty="0">
                <a:solidFill>
                  <a:srgbClr val="222222"/>
                </a:solidFill>
                <a:effectLst/>
                <a:latin typeface="Times New Roman" panose="02020603050405020304" pitchFamily="18" charset="0"/>
                <a:cs typeface="Times New Roman" panose="02020603050405020304" pitchFamily="18" charset="0"/>
              </a:rPr>
              <a:t> diagram of virtual telepresence robot is shown in Fig. RPi is the brain of the system. It receives input from the smartphone via Wi-Fi, and then sends controlling pulse to the servo motors to move the RPi camera. The smartphone also provides input to the Arduino for the purpose of navigation or movement of the virtual telepresence robot. The motor driver IC and geared motors are connected at the end of the navigation circuit.</a:t>
            </a:r>
            <a:endParaRPr lang="en-IN"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11ABF18-E3F7-A4C3-D1AD-9B3DB024A8B1}"/>
              </a:ext>
            </a:extLst>
          </p:cNvPr>
          <p:cNvPicPr>
            <a:picLocks noChangeAspect="1"/>
          </p:cNvPicPr>
          <p:nvPr/>
        </p:nvPicPr>
        <p:blipFill>
          <a:blip r:embed="rId2"/>
          <a:stretch>
            <a:fillRect/>
          </a:stretch>
        </p:blipFill>
        <p:spPr>
          <a:xfrm>
            <a:off x="1337472" y="2352675"/>
            <a:ext cx="6530178" cy="4366220"/>
          </a:xfrm>
          <a:prstGeom prst="rect">
            <a:avLst/>
          </a:prstGeom>
        </p:spPr>
      </p:pic>
    </p:spTree>
    <p:extLst>
      <p:ext uri="{BB962C8B-B14F-4D97-AF65-F5344CB8AC3E}">
        <p14:creationId xmlns:p14="http://schemas.microsoft.com/office/powerpoint/2010/main" val="207425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74D3-0E4A-367A-5EA9-66460729ABC8}"/>
              </a:ext>
            </a:extLst>
          </p:cNvPr>
          <p:cNvSpPr>
            <a:spLocks noGrp="1"/>
          </p:cNvSpPr>
          <p:nvPr>
            <p:ph type="title"/>
          </p:nvPr>
        </p:nvSpPr>
        <p:spPr>
          <a:xfrm>
            <a:off x="3595332" y="2457450"/>
            <a:ext cx="8596668" cy="1320800"/>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024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299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Prithviraj Patil</dc:creator>
  <cp:lastModifiedBy>Prithviraj Patil</cp:lastModifiedBy>
  <cp:revision>1</cp:revision>
  <dcterms:created xsi:type="dcterms:W3CDTF">2022-12-19T11:54:53Z</dcterms:created>
  <dcterms:modified xsi:type="dcterms:W3CDTF">2022-12-20T07:09:08Z</dcterms:modified>
</cp:coreProperties>
</file>