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60" r:id="rId2"/>
    <p:sldId id="261" r:id="rId3"/>
    <p:sldId id="258" r:id="rId4"/>
    <p:sldId id="266" r:id="rId5"/>
    <p:sldId id="262" r:id="rId6"/>
    <p:sldId id="268" r:id="rId7"/>
    <p:sldId id="265" r:id="rId8"/>
    <p:sldId id="264"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viraj Patil" userId="403618a9a03d183f" providerId="LiveId" clId="{0F4AC4CC-A298-4A33-96B8-C23668EC7CDA}"/>
    <pc:docChg chg="custSel addSld delSld modSld">
      <pc:chgData name="Prithviraj Patil" userId="403618a9a03d183f" providerId="LiveId" clId="{0F4AC4CC-A298-4A33-96B8-C23668EC7CDA}" dt="2022-12-23T05:58:22.785" v="179" actId="20577"/>
      <pc:docMkLst>
        <pc:docMk/>
      </pc:docMkLst>
      <pc:sldChg chg="delSp modSp mod">
        <pc:chgData name="Prithviraj Patil" userId="403618a9a03d183f" providerId="LiveId" clId="{0F4AC4CC-A298-4A33-96B8-C23668EC7CDA}" dt="2022-12-23T05:58:22.785" v="179" actId="20577"/>
        <pc:sldMkLst>
          <pc:docMk/>
          <pc:sldMk cId="1368781251" sldId="258"/>
        </pc:sldMkLst>
        <pc:spChg chg="mod">
          <ac:chgData name="Prithviraj Patil" userId="403618a9a03d183f" providerId="LiveId" clId="{0F4AC4CC-A298-4A33-96B8-C23668EC7CDA}" dt="2022-12-23T05:58:22.785" v="179" actId="20577"/>
          <ac:spMkLst>
            <pc:docMk/>
            <pc:sldMk cId="1368781251" sldId="258"/>
            <ac:spMk id="3" creationId="{00EF2570-FD24-64F8-0F76-4FCC79C5D382}"/>
          </ac:spMkLst>
        </pc:spChg>
        <pc:picChg chg="del">
          <ac:chgData name="Prithviraj Patil" userId="403618a9a03d183f" providerId="LiveId" clId="{0F4AC4CC-A298-4A33-96B8-C23668EC7CDA}" dt="2022-12-22T05:02:23.831" v="24" actId="21"/>
          <ac:picMkLst>
            <pc:docMk/>
            <pc:sldMk cId="1368781251" sldId="258"/>
            <ac:picMk id="6" creationId="{188ED8D0-981E-34C8-32B6-2436531DD99C}"/>
          </ac:picMkLst>
        </pc:picChg>
      </pc:sldChg>
      <pc:sldChg chg="modSp mod">
        <pc:chgData name="Prithviraj Patil" userId="403618a9a03d183f" providerId="LiveId" clId="{0F4AC4CC-A298-4A33-96B8-C23668EC7CDA}" dt="2022-12-22T05:51:41.620" v="111" actId="20577"/>
        <pc:sldMkLst>
          <pc:docMk/>
          <pc:sldMk cId="2670709969" sldId="260"/>
        </pc:sldMkLst>
        <pc:spChg chg="mod">
          <ac:chgData name="Prithviraj Patil" userId="403618a9a03d183f" providerId="LiveId" clId="{0F4AC4CC-A298-4A33-96B8-C23668EC7CDA}" dt="2022-12-22T05:06:54.447" v="75"/>
          <ac:spMkLst>
            <pc:docMk/>
            <pc:sldMk cId="2670709969" sldId="260"/>
            <ac:spMk id="2" creationId="{16DEF743-5145-7523-6CED-2C735B95F47B}"/>
          </ac:spMkLst>
        </pc:spChg>
        <pc:spChg chg="mod">
          <ac:chgData name="Prithviraj Patil" userId="403618a9a03d183f" providerId="LiveId" clId="{0F4AC4CC-A298-4A33-96B8-C23668EC7CDA}" dt="2022-12-22T05:51:41.620" v="111" actId="20577"/>
          <ac:spMkLst>
            <pc:docMk/>
            <pc:sldMk cId="2670709969" sldId="260"/>
            <ac:spMk id="3" creationId="{7B1525E2-A00C-1CEE-0EB1-B34EC3CC3819}"/>
          </ac:spMkLst>
        </pc:spChg>
      </pc:sldChg>
      <pc:sldChg chg="modSp mod">
        <pc:chgData name="Prithviraj Patil" userId="403618a9a03d183f" providerId="LiveId" clId="{0F4AC4CC-A298-4A33-96B8-C23668EC7CDA}" dt="2022-12-22T05:06:40.008" v="65" actId="27636"/>
        <pc:sldMkLst>
          <pc:docMk/>
          <pc:sldMk cId="2113135517" sldId="261"/>
        </pc:sldMkLst>
        <pc:spChg chg="mod">
          <ac:chgData name="Prithviraj Patil" userId="403618a9a03d183f" providerId="LiveId" clId="{0F4AC4CC-A298-4A33-96B8-C23668EC7CDA}" dt="2022-12-22T05:06:40.008" v="65" actId="27636"/>
          <ac:spMkLst>
            <pc:docMk/>
            <pc:sldMk cId="2113135517" sldId="261"/>
            <ac:spMk id="3" creationId="{C7BC1D16-7B31-953C-6BE9-B4820F7403E3}"/>
          </ac:spMkLst>
        </pc:spChg>
      </pc:sldChg>
      <pc:sldChg chg="modSp mod">
        <pc:chgData name="Prithviraj Patil" userId="403618a9a03d183f" providerId="LiveId" clId="{0F4AC4CC-A298-4A33-96B8-C23668EC7CDA}" dt="2022-12-22T05:52:28.788" v="118" actId="115"/>
        <pc:sldMkLst>
          <pc:docMk/>
          <pc:sldMk cId="2400587176" sldId="262"/>
        </pc:sldMkLst>
        <pc:spChg chg="mod">
          <ac:chgData name="Prithviraj Patil" userId="403618a9a03d183f" providerId="LiveId" clId="{0F4AC4CC-A298-4A33-96B8-C23668EC7CDA}" dt="2022-12-22T05:52:28.788" v="118" actId="115"/>
          <ac:spMkLst>
            <pc:docMk/>
            <pc:sldMk cId="2400587176" sldId="262"/>
            <ac:spMk id="3" creationId="{82F630B3-B08F-0090-9AEA-3DACB6574330}"/>
          </ac:spMkLst>
        </pc:spChg>
      </pc:sldChg>
      <pc:sldChg chg="modSp mod">
        <pc:chgData name="Prithviraj Patil" userId="403618a9a03d183f" providerId="LiveId" clId="{0F4AC4CC-A298-4A33-96B8-C23668EC7CDA}" dt="2022-12-23T04:02:01.961" v="133" actId="1076"/>
        <pc:sldMkLst>
          <pc:docMk/>
          <pc:sldMk cId="1225714326" sldId="263"/>
        </pc:sldMkLst>
        <pc:spChg chg="mod">
          <ac:chgData name="Prithviraj Patil" userId="403618a9a03d183f" providerId="LiveId" clId="{0F4AC4CC-A298-4A33-96B8-C23668EC7CDA}" dt="2022-12-22T05:52:52.980" v="128" actId="115"/>
          <ac:spMkLst>
            <pc:docMk/>
            <pc:sldMk cId="1225714326" sldId="263"/>
            <ac:spMk id="3" creationId="{3387BE73-D1CA-C172-0B9F-9184C963DAC3}"/>
          </ac:spMkLst>
        </pc:spChg>
        <pc:picChg chg="mod">
          <ac:chgData name="Prithviraj Patil" userId="403618a9a03d183f" providerId="LiveId" clId="{0F4AC4CC-A298-4A33-96B8-C23668EC7CDA}" dt="2022-12-23T04:02:01.961" v="133" actId="1076"/>
          <ac:picMkLst>
            <pc:docMk/>
            <pc:sldMk cId="1225714326" sldId="263"/>
            <ac:picMk id="4" creationId="{B4370B2E-600B-9A31-44EE-96E128328070}"/>
          </ac:picMkLst>
        </pc:picChg>
      </pc:sldChg>
      <pc:sldChg chg="modSp mod">
        <pc:chgData name="Prithviraj Patil" userId="403618a9a03d183f" providerId="LiveId" clId="{0F4AC4CC-A298-4A33-96B8-C23668EC7CDA}" dt="2022-12-22T05:52:46.843" v="125" actId="115"/>
        <pc:sldMkLst>
          <pc:docMk/>
          <pc:sldMk cId="1429318278" sldId="264"/>
        </pc:sldMkLst>
        <pc:spChg chg="mod">
          <ac:chgData name="Prithviraj Patil" userId="403618a9a03d183f" providerId="LiveId" clId="{0F4AC4CC-A298-4A33-96B8-C23668EC7CDA}" dt="2022-12-22T05:52:46.843" v="125" actId="115"/>
          <ac:spMkLst>
            <pc:docMk/>
            <pc:sldMk cId="1429318278" sldId="264"/>
            <ac:spMk id="3" creationId="{CB248F63-C3E3-0C4E-D777-5D43DC2FDDA9}"/>
          </ac:spMkLst>
        </pc:spChg>
        <pc:picChg chg="mod">
          <ac:chgData name="Prithviraj Patil" userId="403618a9a03d183f" providerId="LiveId" clId="{0F4AC4CC-A298-4A33-96B8-C23668EC7CDA}" dt="2022-12-22T05:03:18.588" v="46" actId="1076"/>
          <ac:picMkLst>
            <pc:docMk/>
            <pc:sldMk cId="1429318278" sldId="264"/>
            <ac:picMk id="4" creationId="{DD3A7344-9CCE-9F71-EC90-F6B737068211}"/>
          </ac:picMkLst>
        </pc:picChg>
      </pc:sldChg>
      <pc:sldChg chg="modSp mod">
        <pc:chgData name="Prithviraj Patil" userId="403618a9a03d183f" providerId="LiveId" clId="{0F4AC4CC-A298-4A33-96B8-C23668EC7CDA}" dt="2022-12-22T05:52:38.373" v="122" actId="404"/>
        <pc:sldMkLst>
          <pc:docMk/>
          <pc:sldMk cId="2256282422" sldId="265"/>
        </pc:sldMkLst>
        <pc:spChg chg="mod">
          <ac:chgData name="Prithviraj Patil" userId="403618a9a03d183f" providerId="LiveId" clId="{0F4AC4CC-A298-4A33-96B8-C23668EC7CDA}" dt="2022-12-22T05:52:38.373" v="122" actId="404"/>
          <ac:spMkLst>
            <pc:docMk/>
            <pc:sldMk cId="2256282422" sldId="265"/>
            <ac:spMk id="3" creationId="{615F8903-F985-B970-E979-EC66A511D099}"/>
          </ac:spMkLst>
        </pc:spChg>
        <pc:picChg chg="mod">
          <ac:chgData name="Prithviraj Patil" userId="403618a9a03d183f" providerId="LiveId" clId="{0F4AC4CC-A298-4A33-96B8-C23668EC7CDA}" dt="2022-12-22T05:03:13.994" v="45" actId="1076"/>
          <ac:picMkLst>
            <pc:docMk/>
            <pc:sldMk cId="2256282422" sldId="265"/>
            <ac:picMk id="4" creationId="{42412286-3515-C26C-8378-A775858FF953}"/>
          </ac:picMkLst>
        </pc:picChg>
      </pc:sldChg>
      <pc:sldChg chg="addSp delSp modSp new mod">
        <pc:chgData name="Prithviraj Patil" userId="403618a9a03d183f" providerId="LiveId" clId="{0F4AC4CC-A298-4A33-96B8-C23668EC7CDA}" dt="2022-12-22T05:02:19.280" v="23" actId="14100"/>
        <pc:sldMkLst>
          <pc:docMk/>
          <pc:sldMk cId="2167298429" sldId="266"/>
        </pc:sldMkLst>
        <pc:spChg chg="del">
          <ac:chgData name="Prithviraj Patil" userId="403618a9a03d183f" providerId="LiveId" clId="{0F4AC4CC-A298-4A33-96B8-C23668EC7CDA}" dt="2022-12-22T05:02:00.401" v="17" actId="478"/>
          <ac:spMkLst>
            <pc:docMk/>
            <pc:sldMk cId="2167298429" sldId="266"/>
            <ac:spMk id="2" creationId="{A1C329BB-1C8A-48D2-6D38-D9DA53C20592}"/>
          </ac:spMkLst>
        </pc:spChg>
        <pc:spChg chg="del mod">
          <ac:chgData name="Prithviraj Patil" userId="403618a9a03d183f" providerId="LiveId" clId="{0F4AC4CC-A298-4A33-96B8-C23668EC7CDA}" dt="2022-12-22T05:02:11.097" v="20"/>
          <ac:spMkLst>
            <pc:docMk/>
            <pc:sldMk cId="2167298429" sldId="266"/>
            <ac:spMk id="3" creationId="{1EFA8E4F-59F5-6F05-3D3A-BC770C7883CD}"/>
          </ac:spMkLst>
        </pc:spChg>
        <pc:picChg chg="add mod">
          <ac:chgData name="Prithviraj Patil" userId="403618a9a03d183f" providerId="LiveId" clId="{0F4AC4CC-A298-4A33-96B8-C23668EC7CDA}" dt="2022-12-22T05:02:19.280" v="23" actId="14100"/>
          <ac:picMkLst>
            <pc:docMk/>
            <pc:sldMk cId="2167298429" sldId="266"/>
            <ac:picMk id="4" creationId="{20DB9F3A-E9D6-4DA4-42F9-1F425956FF2E}"/>
          </ac:picMkLst>
        </pc:picChg>
      </pc:sldChg>
      <pc:sldChg chg="modSp new del mod">
        <pc:chgData name="Prithviraj Patil" userId="403618a9a03d183f" providerId="LiveId" clId="{0F4AC4CC-A298-4A33-96B8-C23668EC7CDA}" dt="2022-12-22T05:09:14.407" v="89" actId="2696"/>
        <pc:sldMkLst>
          <pc:docMk/>
          <pc:sldMk cId="13027772" sldId="267"/>
        </pc:sldMkLst>
        <pc:spChg chg="mod">
          <ac:chgData name="Prithviraj Patil" userId="403618a9a03d183f" providerId="LiveId" clId="{0F4AC4CC-A298-4A33-96B8-C23668EC7CDA}" dt="2022-12-22T05:09:03.449" v="88" actId="20577"/>
          <ac:spMkLst>
            <pc:docMk/>
            <pc:sldMk cId="13027772" sldId="267"/>
            <ac:spMk id="2" creationId="{6AC56F33-3130-6B6B-9DD0-184B7EFFB149}"/>
          </ac:spMkLst>
        </pc:spChg>
      </pc:sldChg>
      <pc:sldChg chg="new del">
        <pc:chgData name="Prithviraj Patil" userId="403618a9a03d183f" providerId="LiveId" clId="{0F4AC4CC-A298-4A33-96B8-C23668EC7CDA}" dt="2022-12-22T05:08:50.142" v="78" actId="2696"/>
        <pc:sldMkLst>
          <pc:docMk/>
          <pc:sldMk cId="1810312484" sldId="267"/>
        </pc:sldMkLst>
      </pc:sldChg>
      <pc:sldChg chg="modSp new mod">
        <pc:chgData name="Prithviraj Patil" userId="403618a9a03d183f" providerId="LiveId" clId="{0F4AC4CC-A298-4A33-96B8-C23668EC7CDA}" dt="2022-12-22T05:09:51.649" v="108" actId="1076"/>
        <pc:sldMkLst>
          <pc:docMk/>
          <pc:sldMk cId="3032884921" sldId="267"/>
        </pc:sldMkLst>
        <pc:spChg chg="mod">
          <ac:chgData name="Prithviraj Patil" userId="403618a9a03d183f" providerId="LiveId" clId="{0F4AC4CC-A298-4A33-96B8-C23668EC7CDA}" dt="2022-12-22T05:09:51.649" v="108" actId="1076"/>
          <ac:spMkLst>
            <pc:docMk/>
            <pc:sldMk cId="3032884921" sldId="267"/>
            <ac:spMk id="2" creationId="{3506FC7C-2776-8749-7E44-245400CE56D4}"/>
          </ac:spMkLst>
        </pc:spChg>
      </pc:sldChg>
      <pc:sldChg chg="delSp modSp new del mod">
        <pc:chgData name="Prithviraj Patil" userId="403618a9a03d183f" providerId="LiveId" clId="{0F4AC4CC-A298-4A33-96B8-C23668EC7CDA}" dt="2022-12-23T04:22:57.450" v="137" actId="2696"/>
        <pc:sldMkLst>
          <pc:docMk/>
          <pc:sldMk cId="2174564973" sldId="268"/>
        </pc:sldMkLst>
        <pc:spChg chg="del">
          <ac:chgData name="Prithviraj Patil" userId="403618a9a03d183f" providerId="LiveId" clId="{0F4AC4CC-A298-4A33-96B8-C23668EC7CDA}" dt="2022-12-23T04:22:52.357" v="135" actId="478"/>
          <ac:spMkLst>
            <pc:docMk/>
            <pc:sldMk cId="2174564973" sldId="268"/>
            <ac:spMk id="2" creationId="{F435BB9A-E0E4-7FE9-95ED-E4873438DC8E}"/>
          </ac:spMkLst>
        </pc:spChg>
        <pc:spChg chg="mod">
          <ac:chgData name="Prithviraj Patil" userId="403618a9a03d183f" providerId="LiveId" clId="{0F4AC4CC-A298-4A33-96B8-C23668EC7CDA}" dt="2022-12-23T04:22:54.109" v="136" actId="5793"/>
          <ac:spMkLst>
            <pc:docMk/>
            <pc:sldMk cId="2174564973" sldId="268"/>
            <ac:spMk id="3" creationId="{878F524F-EDB6-E38F-C3B2-6F8FF04F497C}"/>
          </ac:spMkLst>
        </pc:spChg>
      </pc:sldChg>
      <pc:sldChg chg="addSp delSp modSp new mod">
        <pc:chgData name="Prithviraj Patil" userId="403618a9a03d183f" providerId="LiveId" clId="{0F4AC4CC-A298-4A33-96B8-C23668EC7CDA}" dt="2022-12-23T04:24:26.872" v="178" actId="14100"/>
        <pc:sldMkLst>
          <pc:docMk/>
          <pc:sldMk cId="3361929749" sldId="268"/>
        </pc:sldMkLst>
        <pc:spChg chg="del">
          <ac:chgData name="Prithviraj Patil" userId="403618a9a03d183f" providerId="LiveId" clId="{0F4AC4CC-A298-4A33-96B8-C23668EC7CDA}" dt="2022-12-23T04:23:08.218" v="139" actId="478"/>
          <ac:spMkLst>
            <pc:docMk/>
            <pc:sldMk cId="3361929749" sldId="268"/>
            <ac:spMk id="2" creationId="{7AF71642-7929-8CE1-842D-E9A269397233}"/>
          </ac:spMkLst>
        </pc:spChg>
        <pc:spChg chg="mod">
          <ac:chgData name="Prithviraj Patil" userId="403618a9a03d183f" providerId="LiveId" clId="{0F4AC4CC-A298-4A33-96B8-C23668EC7CDA}" dt="2022-12-23T04:23:44.388" v="167" actId="115"/>
          <ac:spMkLst>
            <pc:docMk/>
            <pc:sldMk cId="3361929749" sldId="268"/>
            <ac:spMk id="3" creationId="{F47639E6-E5A3-8F06-7472-5391457FE623}"/>
          </ac:spMkLst>
        </pc:spChg>
        <pc:picChg chg="add del mod">
          <ac:chgData name="Prithviraj Patil" userId="403618a9a03d183f" providerId="LiveId" clId="{0F4AC4CC-A298-4A33-96B8-C23668EC7CDA}" dt="2022-12-23T04:23:52.291" v="170" actId="21"/>
          <ac:picMkLst>
            <pc:docMk/>
            <pc:sldMk cId="3361929749" sldId="268"/>
            <ac:picMk id="4" creationId="{78915B7A-F591-9DAC-DD7E-864BADD34EE8}"/>
          </ac:picMkLst>
        </pc:picChg>
        <pc:picChg chg="add mod">
          <ac:chgData name="Prithviraj Patil" userId="403618a9a03d183f" providerId="LiveId" clId="{0F4AC4CC-A298-4A33-96B8-C23668EC7CDA}" dt="2022-12-23T04:24:26.872" v="178" actId="14100"/>
          <ac:picMkLst>
            <pc:docMk/>
            <pc:sldMk cId="3361929749" sldId="268"/>
            <ac:picMk id="5" creationId="{F8F76F8C-C3F9-743F-2A80-EF02FE5EBBC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50EEBB4-D8CB-49A7-AD7D-2234E93D5E54}" type="datetimeFigureOut">
              <a:rPr lang="en-IN" smtClean="0"/>
              <a:t>23-12-2022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C9D4907-3199-446D-9C5B-8BB1B131E516}" type="slidenum">
              <a:rPr lang="en-IN" smtClean="0"/>
              <a:t>‹#›</a:t>
            </a:fld>
            <a:endParaRPr lang="en-IN"/>
          </a:p>
        </p:txBody>
      </p:sp>
    </p:spTree>
    <p:extLst>
      <p:ext uri="{BB962C8B-B14F-4D97-AF65-F5344CB8AC3E}">
        <p14:creationId xmlns:p14="http://schemas.microsoft.com/office/powerpoint/2010/main" val="42332456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EBB4-D8CB-49A7-AD7D-2234E93D5E54}"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195032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EBB4-D8CB-49A7-AD7D-2234E93D5E54}"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9528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EEBB4-D8CB-49A7-AD7D-2234E93D5E54}"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286957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50EEBB4-D8CB-49A7-AD7D-2234E93D5E54}" type="datetimeFigureOut">
              <a:rPr lang="en-IN" smtClean="0"/>
              <a:t>23-12-2022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29457094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EEBB4-D8CB-49A7-AD7D-2234E93D5E54}"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24900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EEBB4-D8CB-49A7-AD7D-2234E93D5E54}"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33452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EEBB4-D8CB-49A7-AD7D-2234E93D5E54}"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27268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EEBB4-D8CB-49A7-AD7D-2234E93D5E54}" type="datetimeFigureOut">
              <a:rPr lang="en-IN" smtClean="0"/>
              <a:t>23-12-2022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9D4907-3199-446D-9C5B-8BB1B131E516}" type="slidenum">
              <a:rPr lang="en-IN" smtClean="0"/>
              <a:t>‹#›</a:t>
            </a:fld>
            <a:endParaRPr lang="en-IN"/>
          </a:p>
        </p:txBody>
      </p:sp>
    </p:spTree>
    <p:extLst>
      <p:ext uri="{BB962C8B-B14F-4D97-AF65-F5344CB8AC3E}">
        <p14:creationId xmlns:p14="http://schemas.microsoft.com/office/powerpoint/2010/main" val="195998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50EEBB4-D8CB-49A7-AD7D-2234E93D5E54}" type="datetimeFigureOut">
              <a:rPr lang="en-IN" smtClean="0"/>
              <a:t>23-12-2022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C9D4907-3199-446D-9C5B-8BB1B131E51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807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50EEBB4-D8CB-49A7-AD7D-2234E93D5E54}" type="datetimeFigureOut">
              <a:rPr lang="en-IN" smtClean="0"/>
              <a:t>23-12-2022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C9D4907-3199-446D-9C5B-8BB1B131E51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502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50EEBB4-D8CB-49A7-AD7D-2234E93D5E54}" type="datetimeFigureOut">
              <a:rPr lang="en-IN" smtClean="0"/>
              <a:t>23-12-2022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C9D4907-3199-446D-9C5B-8BB1B131E516}" type="slidenum">
              <a:rPr lang="en-IN" smtClean="0"/>
              <a:t>‹#›</a:t>
            </a:fld>
            <a:endParaRPr lang="en-IN"/>
          </a:p>
        </p:txBody>
      </p:sp>
    </p:spTree>
    <p:extLst>
      <p:ext uri="{BB962C8B-B14F-4D97-AF65-F5344CB8AC3E}">
        <p14:creationId xmlns:p14="http://schemas.microsoft.com/office/powerpoint/2010/main" val="1887205289"/>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43-5145-7523-6CED-2C735B95F47B}"/>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Virtual Telepresence Robot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1525E2-A00C-1CEE-0EB1-B34EC3CC3819}"/>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IN" dirty="0"/>
          </a:p>
          <a:p>
            <a:pPr marL="0" indent="0">
              <a:buNone/>
            </a:pPr>
            <a:r>
              <a:rPr lang="en-IN" sz="2400" b="1" u="sng" dirty="0">
                <a:latin typeface="Times New Roman" panose="02020603050405020304" pitchFamily="18" charset="0"/>
                <a:cs typeface="Times New Roman" panose="02020603050405020304" pitchFamily="18" charset="0"/>
              </a:rPr>
              <a:t>Guided By – </a:t>
            </a:r>
          </a:p>
          <a:p>
            <a:pPr marL="0" indent="0">
              <a:buNone/>
            </a:pPr>
            <a:r>
              <a:rPr lang="en-IN" sz="2000" dirty="0">
                <a:latin typeface="Times New Roman" panose="02020603050405020304" pitchFamily="18" charset="0"/>
                <a:cs typeface="Times New Roman" panose="02020603050405020304" pitchFamily="18" charset="0"/>
              </a:rPr>
              <a:t>K V </a:t>
            </a:r>
            <a:r>
              <a:rPr lang="en-IN" sz="2000" dirty="0" err="1">
                <a:latin typeface="Times New Roman" panose="02020603050405020304" pitchFamily="18" charset="0"/>
                <a:cs typeface="Times New Roman" panose="02020603050405020304" pitchFamily="18" charset="0"/>
              </a:rPr>
              <a:t>Shanthala</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400" b="1" u="sng" dirty="0">
                <a:latin typeface="Times New Roman" panose="02020603050405020304" pitchFamily="18" charset="0"/>
                <a:cs typeface="Times New Roman" panose="02020603050405020304" pitchFamily="18" charset="0"/>
              </a:rPr>
              <a:t>Presented By – </a:t>
            </a:r>
          </a:p>
          <a:p>
            <a:pPr marL="0" indent="0">
              <a:buNone/>
            </a:pPr>
            <a:r>
              <a:rPr lang="en-IN" sz="2000" dirty="0">
                <a:latin typeface="Times New Roman" panose="02020603050405020304" pitchFamily="18" charset="0"/>
                <a:cs typeface="Times New Roman" panose="02020603050405020304" pitchFamily="18" charset="0"/>
              </a:rPr>
              <a:t>Kiran A – 1JS19CS076</a:t>
            </a:r>
          </a:p>
          <a:p>
            <a:pPr marL="0" indent="0">
              <a:buNone/>
            </a:pPr>
            <a:r>
              <a:rPr lang="en-IN" sz="2000" dirty="0" err="1">
                <a:latin typeface="Times New Roman" panose="02020603050405020304" pitchFamily="18" charset="0"/>
                <a:cs typeface="Times New Roman" panose="02020603050405020304" pitchFamily="18" charset="0"/>
              </a:rPr>
              <a:t>NikhilRaju</a:t>
            </a:r>
            <a:r>
              <a:rPr lang="en-IN" sz="2000" dirty="0">
                <a:latin typeface="Times New Roman" panose="02020603050405020304" pitchFamily="18" charset="0"/>
                <a:cs typeface="Times New Roman" panose="02020603050405020304" pitchFamily="18" charset="0"/>
              </a:rPr>
              <a:t> – 1JS19CS102</a:t>
            </a:r>
          </a:p>
          <a:p>
            <a:pPr marL="0" indent="0">
              <a:buNone/>
            </a:pPr>
            <a:r>
              <a:rPr lang="en-IN" sz="2000" dirty="0" err="1">
                <a:latin typeface="Times New Roman" panose="02020603050405020304" pitchFamily="18" charset="0"/>
                <a:cs typeface="Times New Roman" panose="02020603050405020304" pitchFamily="18" charset="0"/>
              </a:rPr>
              <a:t>Mudasir</a:t>
            </a:r>
            <a:r>
              <a:rPr lang="en-IN" sz="2000" dirty="0">
                <a:latin typeface="Times New Roman" panose="02020603050405020304" pitchFamily="18" charset="0"/>
                <a:cs typeface="Times New Roman" panose="02020603050405020304" pitchFamily="18" charset="0"/>
              </a:rPr>
              <a:t> Ahamed – 1JS19CS091</a:t>
            </a:r>
          </a:p>
          <a:p>
            <a:pPr marL="0" indent="0">
              <a:buNone/>
            </a:pPr>
            <a:r>
              <a:rPr lang="en-IN" sz="2000" dirty="0">
                <a:latin typeface="Times New Roman" panose="02020603050405020304" pitchFamily="18" charset="0"/>
                <a:cs typeface="Times New Roman" panose="02020603050405020304" pitchFamily="18" charset="0"/>
              </a:rPr>
              <a:t>Prithviraj Patil  - 1JS19CS125</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70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FC7C-2776-8749-7E44-245400CE56D4}"/>
              </a:ext>
            </a:extLst>
          </p:cNvPr>
          <p:cNvSpPr>
            <a:spLocks noGrp="1"/>
          </p:cNvSpPr>
          <p:nvPr>
            <p:ph type="title"/>
          </p:nvPr>
        </p:nvSpPr>
        <p:spPr>
          <a:xfrm>
            <a:off x="1384300" y="2585694"/>
            <a:ext cx="10058400" cy="1371600"/>
          </a:xfrm>
        </p:spPr>
        <p:txBody>
          <a:bodyPr>
            <a:norm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88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C1D16-7B31-953C-6BE9-B4820F7403E3}"/>
              </a:ext>
            </a:extLst>
          </p:cNvPr>
          <p:cNvSpPr>
            <a:spLocks noGrp="1"/>
          </p:cNvSpPr>
          <p:nvPr>
            <p:ph idx="1"/>
          </p:nvPr>
        </p:nvSpPr>
        <p:spPr>
          <a:xfrm>
            <a:off x="304799" y="247650"/>
            <a:ext cx="11591925" cy="6381750"/>
          </a:xfrm>
        </p:spPr>
        <p:txBody>
          <a:bodyPr>
            <a:normAutofit/>
          </a:bodyPr>
          <a:lstStyle/>
          <a:p>
            <a:pPr>
              <a:lnSpc>
                <a:spcPct val="115000"/>
              </a:lnSpc>
              <a:spcBef>
                <a:spcPts val="2380"/>
              </a:spcBef>
            </a:pPr>
            <a:r>
              <a:rPr lang="en-IN" sz="28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Abstract: </a:t>
            </a:r>
          </a:p>
          <a:p>
            <a:pPr marL="0" indent="0" algn="just">
              <a:lnSpc>
                <a:spcPct val="115000"/>
              </a:lnSpc>
              <a:spcBef>
                <a:spcPts val="2380"/>
              </a:spcBef>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Augmented reality, robotics, and virtual reality can team up to develop innovative applications in various fields. In this project </a:t>
            </a:r>
            <a:r>
              <a:rPr lang="en-IN" sz="28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 robot with a camera is placed in a remote location to capture the environment in visual form using Raspberry Pi (RPi) and the captured visuals are displayed on the user’s virtual reality (VR) headset. An added feature allows the camera to move in the direction of the user’s head movements .This gives the user a real time experience as if he is present where the virtual tele-presence robot is located. The virtual telepresence robot can also be moved in any direction through an app installed in the users smartphone. </a:t>
            </a:r>
          </a:p>
          <a:p>
            <a:pPr marL="0" indent="0">
              <a:buNone/>
            </a:pPr>
            <a:endParaRPr lang="en-IN" dirty="0"/>
          </a:p>
        </p:txBody>
      </p:sp>
    </p:spTree>
    <p:extLst>
      <p:ext uri="{BB962C8B-B14F-4D97-AF65-F5344CB8AC3E}">
        <p14:creationId xmlns:p14="http://schemas.microsoft.com/office/powerpoint/2010/main" val="211313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F2570-FD24-64F8-0F76-4FCC79C5D382}"/>
              </a:ext>
            </a:extLst>
          </p:cNvPr>
          <p:cNvSpPr>
            <a:spLocks noGrp="1"/>
          </p:cNvSpPr>
          <p:nvPr>
            <p:ph idx="1"/>
          </p:nvPr>
        </p:nvSpPr>
        <p:spPr>
          <a:xfrm>
            <a:off x="261937" y="204787"/>
            <a:ext cx="11668125" cy="6448425"/>
          </a:xfrm>
        </p:spPr>
        <p:txBody>
          <a:bodyPr>
            <a:normAutofit/>
          </a:bodyPr>
          <a:lstStyle/>
          <a:p>
            <a:pPr marL="0" indent="0">
              <a:buNone/>
            </a:pPr>
            <a:r>
              <a:rPr lang="en-US" sz="4000" b="1" u="sng" dirty="0">
                <a:latin typeface="Times New Roman" panose="02020603050405020304" pitchFamily="18" charset="0"/>
                <a:cs typeface="Times New Roman" panose="02020603050405020304" pitchFamily="18" charset="0"/>
              </a:rPr>
              <a:t>Methodology</a:t>
            </a:r>
          </a:p>
          <a:p>
            <a:pPr marL="0" indent="0" algn="just">
              <a:buNone/>
            </a:pPr>
            <a:r>
              <a:rPr lang="en-US" sz="3200" dirty="0">
                <a:latin typeface="Times New Roman" pitchFamily="18" charset="0"/>
                <a:cs typeface="Times New Roman" pitchFamily="18" charset="0"/>
              </a:rPr>
              <a:t>Two servo motors are used to move the camera—one for the vertical movement and the other for the horizontal movement. So when you turn your head along with VR headset to the right side, the Raspberry Pi camera will also turn to the right direction . The smartphone also provides input to the Arduino Mega </a:t>
            </a:r>
            <a:r>
              <a:rPr lang="en-US" sz="3200">
                <a:latin typeface="Times New Roman" pitchFamily="18" charset="0"/>
                <a:cs typeface="Times New Roman" pitchFamily="18" charset="0"/>
              </a:rPr>
              <a:t>(Board) </a:t>
            </a:r>
            <a:r>
              <a:rPr lang="en-US" sz="3200" dirty="0">
                <a:latin typeface="Times New Roman" pitchFamily="18" charset="0"/>
                <a:cs typeface="Times New Roman" pitchFamily="18" charset="0"/>
              </a:rPr>
              <a:t>for the purpose of navigation or movement of the robot. The motor driver IC and geared motors are connected at the end of the navigation circuit . The commands to run the robot can be sent via Bluetooth from the smartphone.</a:t>
            </a:r>
            <a:endParaRPr lang="en-US"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78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DB9F3A-E9D6-4DA4-42F9-1F425956FF2E}"/>
              </a:ext>
            </a:extLst>
          </p:cNvPr>
          <p:cNvPicPr>
            <a:picLocks noGrp="1" noChangeAspect="1"/>
          </p:cNvPicPr>
          <p:nvPr>
            <p:ph idx="1"/>
          </p:nvPr>
        </p:nvPicPr>
        <p:blipFill>
          <a:blip r:embed="rId2"/>
          <a:stretch>
            <a:fillRect/>
          </a:stretch>
        </p:blipFill>
        <p:spPr>
          <a:xfrm>
            <a:off x="1569154" y="476250"/>
            <a:ext cx="9725791" cy="5962650"/>
          </a:xfrm>
          <a:prstGeom prst="rect">
            <a:avLst/>
          </a:prstGeom>
        </p:spPr>
      </p:pic>
    </p:spTree>
    <p:extLst>
      <p:ext uri="{BB962C8B-B14F-4D97-AF65-F5344CB8AC3E}">
        <p14:creationId xmlns:p14="http://schemas.microsoft.com/office/powerpoint/2010/main" val="216729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630B3-B08F-0090-9AEA-3DACB6574330}"/>
              </a:ext>
            </a:extLst>
          </p:cNvPr>
          <p:cNvSpPr>
            <a:spLocks noGrp="1"/>
          </p:cNvSpPr>
          <p:nvPr>
            <p:ph idx="1"/>
          </p:nvPr>
        </p:nvSpPr>
        <p:spPr>
          <a:xfrm>
            <a:off x="628650" y="371475"/>
            <a:ext cx="10725150" cy="5805488"/>
          </a:xfrm>
        </p:spPr>
        <p:txBody>
          <a:bodyPr>
            <a:normAutofit/>
          </a:bodyPr>
          <a:lstStyle/>
          <a:p>
            <a:pPr marL="0" indent="0">
              <a:buNone/>
            </a:pPr>
            <a:r>
              <a:rPr lang="en-US" sz="2800" b="1" u="sng" dirty="0">
                <a:latin typeface="Times New Roman" panose="02020603050405020304" pitchFamily="18" charset="0"/>
                <a:cs typeface="Times New Roman" panose="02020603050405020304" pitchFamily="18" charset="0"/>
              </a:rPr>
              <a:t>System Requirements</a:t>
            </a:r>
          </a:p>
          <a:p>
            <a:pPr lvl="0" algn="l">
              <a:buFont typeface="Arial" pitchFamily="34" charset="0"/>
              <a:buChar char="•"/>
            </a:pPr>
            <a:r>
              <a:rPr lang="en-US" sz="2400" dirty="0">
                <a:latin typeface="Times New Roman" pitchFamily="18" charset="0"/>
                <a:cs typeface="Times New Roman" pitchFamily="18" charset="0"/>
              </a:rPr>
              <a:t>Raspberry pi processor.</a:t>
            </a:r>
          </a:p>
          <a:p>
            <a:pPr lvl="0" algn="l">
              <a:buFont typeface="Arial" pitchFamily="34" charset="0"/>
              <a:buChar char="•"/>
            </a:pPr>
            <a:r>
              <a:rPr lang="en-US" sz="2400" dirty="0">
                <a:latin typeface="Times New Roman" pitchFamily="18" charset="0"/>
                <a:cs typeface="Times New Roman" pitchFamily="18" charset="0"/>
              </a:rPr>
              <a:t>SD card.</a:t>
            </a:r>
          </a:p>
          <a:p>
            <a:pPr lvl="0" algn="l">
              <a:buFont typeface="Arial" pitchFamily="34" charset="0"/>
              <a:buChar char="•"/>
            </a:pPr>
            <a:r>
              <a:rPr lang="en-US" sz="2400" dirty="0">
                <a:latin typeface="Times New Roman" pitchFamily="18" charset="0"/>
                <a:cs typeface="Times New Roman" pitchFamily="18" charset="0"/>
              </a:rPr>
              <a:t>Arduino</a:t>
            </a:r>
          </a:p>
          <a:p>
            <a:pPr lvl="0" algn="l">
              <a:buFont typeface="Arial" pitchFamily="34" charset="0"/>
              <a:buChar char="•"/>
            </a:pPr>
            <a:r>
              <a:rPr lang="en-US" sz="2400" dirty="0">
                <a:latin typeface="Times New Roman" pitchFamily="18" charset="0"/>
                <a:cs typeface="Times New Roman" pitchFamily="18" charset="0"/>
              </a:rPr>
              <a:t>Pi camera</a:t>
            </a:r>
          </a:p>
          <a:p>
            <a:pPr lvl="0" algn="l">
              <a:buFont typeface="Arial" pitchFamily="34" charset="0"/>
              <a:buChar char="•"/>
            </a:pPr>
            <a:r>
              <a:rPr lang="en-US" sz="2400" dirty="0">
                <a:latin typeface="Times New Roman" pitchFamily="18" charset="0"/>
                <a:cs typeface="Times New Roman" pitchFamily="18" charset="0"/>
              </a:rPr>
              <a:t>VR head set</a:t>
            </a:r>
          </a:p>
          <a:p>
            <a:pPr lvl="0" algn="l">
              <a:buFont typeface="Arial" pitchFamily="34" charset="0"/>
              <a:buChar char="•"/>
            </a:pPr>
            <a:r>
              <a:rPr lang="en-US" sz="2400" dirty="0">
                <a:latin typeface="Times New Roman" pitchFamily="18" charset="0"/>
                <a:cs typeface="Times New Roman" pitchFamily="18" charset="0"/>
              </a:rPr>
              <a:t>Servo motor</a:t>
            </a:r>
          </a:p>
          <a:p>
            <a:pPr lvl="0" algn="l">
              <a:buFont typeface="Arial" pitchFamily="34" charset="0"/>
              <a:buChar char="•"/>
            </a:pPr>
            <a:r>
              <a:rPr lang="en-US" sz="2400" dirty="0">
                <a:latin typeface="Times New Roman" pitchFamily="18" charset="0"/>
                <a:cs typeface="Times New Roman" pitchFamily="18" charset="0"/>
              </a:rPr>
              <a:t>Bluetooth Module</a:t>
            </a:r>
          </a:p>
          <a:p>
            <a:pPr lvl="0" algn="l">
              <a:buFont typeface="Arial" pitchFamily="34" charset="0"/>
              <a:buChar char="•"/>
            </a:pPr>
            <a:r>
              <a:rPr lang="en-US" sz="2400" dirty="0">
                <a:latin typeface="Times New Roman" pitchFamily="18" charset="0"/>
                <a:cs typeface="Times New Roman" pitchFamily="18" charset="0"/>
              </a:rPr>
              <a:t>Smartphone with internet connection.</a:t>
            </a:r>
          </a:p>
          <a:p>
            <a:pPr lvl="0" algn="l">
              <a:buFont typeface="Arial" pitchFamily="34" charset="0"/>
              <a:buChar char="•"/>
            </a:pPr>
            <a:r>
              <a:rPr lang="en-US" sz="2400" dirty="0">
                <a:latin typeface="Times New Roman" pitchFamily="18" charset="0"/>
                <a:cs typeface="Times New Roman" pitchFamily="18" charset="0"/>
              </a:rPr>
              <a:t>Python Programming</a:t>
            </a:r>
          </a:p>
          <a:p>
            <a:pPr lvl="0" algn="l">
              <a:buFont typeface="Arial" pitchFamily="34" charset="0"/>
              <a:buChar char="•"/>
            </a:pPr>
            <a:r>
              <a:rPr lang="en-US" sz="2400" dirty="0">
                <a:latin typeface="Times New Roman" pitchFamily="18" charset="0"/>
                <a:cs typeface="Times New Roman" pitchFamily="18" charset="0"/>
              </a:rPr>
              <a:t>Hyper Terminal</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58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639E6-E5A3-8F06-7472-5391457FE623}"/>
              </a:ext>
            </a:extLst>
          </p:cNvPr>
          <p:cNvSpPr>
            <a:spLocks noGrp="1"/>
          </p:cNvSpPr>
          <p:nvPr>
            <p:ph idx="1"/>
          </p:nvPr>
        </p:nvSpPr>
        <p:spPr>
          <a:xfrm>
            <a:off x="484717" y="444500"/>
            <a:ext cx="11154833" cy="6032500"/>
          </a:xfrm>
        </p:spPr>
        <p:txBody>
          <a:bodyPr>
            <a:normAutofit/>
          </a:bodyPr>
          <a:lstStyle/>
          <a:p>
            <a:pPr marL="0" indent="0">
              <a:buNone/>
            </a:pPr>
            <a:r>
              <a:rPr lang="en-IN" sz="3200" b="1" u="sng"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F8F76F8C-C3F9-743F-2A80-EF02FE5EBBC0}"/>
              </a:ext>
            </a:extLst>
          </p:cNvPr>
          <p:cNvPicPr>
            <a:picLocks noChangeAspect="1"/>
          </p:cNvPicPr>
          <p:nvPr/>
        </p:nvPicPr>
        <p:blipFill>
          <a:blip r:embed="rId2"/>
          <a:stretch>
            <a:fillRect/>
          </a:stretch>
        </p:blipFill>
        <p:spPr>
          <a:xfrm>
            <a:off x="3137836" y="1041934"/>
            <a:ext cx="6525927" cy="5435066"/>
          </a:xfrm>
          <a:prstGeom prst="rect">
            <a:avLst/>
          </a:prstGeom>
        </p:spPr>
      </p:pic>
    </p:spTree>
    <p:extLst>
      <p:ext uri="{BB962C8B-B14F-4D97-AF65-F5344CB8AC3E}">
        <p14:creationId xmlns:p14="http://schemas.microsoft.com/office/powerpoint/2010/main" val="336192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F8903-F985-B970-E979-EC66A511D099}"/>
              </a:ext>
            </a:extLst>
          </p:cNvPr>
          <p:cNvSpPr>
            <a:spLocks noGrp="1"/>
          </p:cNvSpPr>
          <p:nvPr>
            <p:ph idx="1"/>
          </p:nvPr>
        </p:nvSpPr>
        <p:spPr>
          <a:xfrm>
            <a:off x="381000" y="381000"/>
            <a:ext cx="10972800" cy="5795963"/>
          </a:xfrm>
        </p:spPr>
        <p:txBody>
          <a:bodyPr/>
          <a:lstStyle/>
          <a:p>
            <a:pPr marL="0" indent="0">
              <a:buNone/>
            </a:pPr>
            <a:r>
              <a:rPr lang="en-US" sz="2400" b="1" u="sng" dirty="0">
                <a:latin typeface="Times New Roman" panose="02020603050405020304" pitchFamily="18" charset="0"/>
                <a:cs typeface="Times New Roman" panose="02020603050405020304" pitchFamily="18" charset="0"/>
              </a:rPr>
              <a:t>Architecture Diagram</a:t>
            </a:r>
          </a:p>
          <a:p>
            <a:pPr marL="0" indent="0">
              <a:buNone/>
            </a:pPr>
            <a:endParaRPr lang="en-IN" dirty="0"/>
          </a:p>
        </p:txBody>
      </p:sp>
      <p:pic>
        <p:nvPicPr>
          <p:cNvPr id="4" name="Picture 3">
            <a:extLst>
              <a:ext uri="{FF2B5EF4-FFF2-40B4-BE49-F238E27FC236}">
                <a16:creationId xmlns:a16="http://schemas.microsoft.com/office/drawing/2014/main" id="{42412286-3515-C26C-8378-A775858FF953}"/>
              </a:ext>
            </a:extLst>
          </p:cNvPr>
          <p:cNvPicPr>
            <a:picLocks noChangeAspect="1"/>
          </p:cNvPicPr>
          <p:nvPr/>
        </p:nvPicPr>
        <p:blipFill>
          <a:blip r:embed="rId2"/>
          <a:stretch>
            <a:fillRect/>
          </a:stretch>
        </p:blipFill>
        <p:spPr>
          <a:xfrm>
            <a:off x="1691838" y="1232161"/>
            <a:ext cx="9211111" cy="4393677"/>
          </a:xfrm>
          <a:prstGeom prst="rect">
            <a:avLst/>
          </a:prstGeom>
        </p:spPr>
      </p:pic>
    </p:spTree>
    <p:extLst>
      <p:ext uri="{BB962C8B-B14F-4D97-AF65-F5344CB8AC3E}">
        <p14:creationId xmlns:p14="http://schemas.microsoft.com/office/powerpoint/2010/main" val="225628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48F63-C3E3-0C4E-D777-5D43DC2FDDA9}"/>
              </a:ext>
            </a:extLst>
          </p:cNvPr>
          <p:cNvSpPr>
            <a:spLocks noGrp="1"/>
          </p:cNvSpPr>
          <p:nvPr>
            <p:ph idx="1"/>
          </p:nvPr>
        </p:nvSpPr>
        <p:spPr>
          <a:xfrm>
            <a:off x="381000" y="304800"/>
            <a:ext cx="10972800" cy="5872163"/>
          </a:xfrm>
        </p:spPr>
        <p:txBody>
          <a:bodyPr/>
          <a:lstStyle/>
          <a:p>
            <a:pPr marL="0" indent="0">
              <a:buNone/>
            </a:pPr>
            <a:r>
              <a:rPr lang="en-US" sz="2400" b="1" u="sng" dirty="0">
                <a:latin typeface="Times New Roman" panose="02020603050405020304" pitchFamily="18" charset="0"/>
                <a:cs typeface="Times New Roman" panose="02020603050405020304" pitchFamily="18" charset="0"/>
              </a:rPr>
              <a:t>UML Diagram</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3A7344-9CCE-9F71-EC90-F6B737068211}"/>
              </a:ext>
            </a:extLst>
          </p:cNvPr>
          <p:cNvPicPr>
            <a:picLocks noChangeAspect="1"/>
          </p:cNvPicPr>
          <p:nvPr/>
        </p:nvPicPr>
        <p:blipFill>
          <a:blip r:embed="rId2"/>
          <a:stretch>
            <a:fillRect/>
          </a:stretch>
        </p:blipFill>
        <p:spPr>
          <a:xfrm>
            <a:off x="1945481" y="785812"/>
            <a:ext cx="8301038" cy="5286375"/>
          </a:xfrm>
          <a:prstGeom prst="rect">
            <a:avLst/>
          </a:prstGeom>
        </p:spPr>
      </p:pic>
    </p:spTree>
    <p:extLst>
      <p:ext uri="{BB962C8B-B14F-4D97-AF65-F5344CB8AC3E}">
        <p14:creationId xmlns:p14="http://schemas.microsoft.com/office/powerpoint/2010/main" val="142931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7BE73-D1CA-C172-0B9F-9184C963DAC3}"/>
              </a:ext>
            </a:extLst>
          </p:cNvPr>
          <p:cNvSpPr>
            <a:spLocks noGrp="1"/>
          </p:cNvSpPr>
          <p:nvPr>
            <p:ph idx="1"/>
          </p:nvPr>
        </p:nvSpPr>
        <p:spPr>
          <a:xfrm>
            <a:off x="381000" y="238125"/>
            <a:ext cx="10972800" cy="5938838"/>
          </a:xfrm>
        </p:spPr>
        <p:txBody>
          <a:bodyPr/>
          <a:lstStyle/>
          <a:p>
            <a:pPr marL="0" indent="0">
              <a:buNone/>
            </a:pPr>
            <a:r>
              <a:rPr lang="en-US" sz="2400" b="1" u="sng" dirty="0">
                <a:latin typeface="Times New Roman" panose="02020603050405020304" pitchFamily="18" charset="0"/>
                <a:cs typeface="Times New Roman" panose="02020603050405020304" pitchFamily="18" charset="0"/>
              </a:rPr>
              <a:t>Use Case Diagram</a:t>
            </a:r>
          </a:p>
          <a:p>
            <a:pPr marL="0" indent="0">
              <a:buNone/>
            </a:pPr>
            <a:endParaRPr lang="en-IN" dirty="0"/>
          </a:p>
        </p:txBody>
      </p:sp>
      <p:pic>
        <p:nvPicPr>
          <p:cNvPr id="4" name="Picture 3">
            <a:extLst>
              <a:ext uri="{FF2B5EF4-FFF2-40B4-BE49-F238E27FC236}">
                <a16:creationId xmlns:a16="http://schemas.microsoft.com/office/drawing/2014/main" id="{B4370B2E-600B-9A31-44EE-96E128328070}"/>
              </a:ext>
            </a:extLst>
          </p:cNvPr>
          <p:cNvPicPr>
            <a:picLocks noChangeAspect="1"/>
          </p:cNvPicPr>
          <p:nvPr/>
        </p:nvPicPr>
        <p:blipFill>
          <a:blip r:embed="rId2"/>
          <a:stretch>
            <a:fillRect/>
          </a:stretch>
        </p:blipFill>
        <p:spPr>
          <a:xfrm>
            <a:off x="1744133" y="985837"/>
            <a:ext cx="8382000" cy="4886325"/>
          </a:xfrm>
          <a:prstGeom prst="rect">
            <a:avLst/>
          </a:prstGeom>
        </p:spPr>
      </p:pic>
    </p:spTree>
    <p:extLst>
      <p:ext uri="{BB962C8B-B14F-4D97-AF65-F5344CB8AC3E}">
        <p14:creationId xmlns:p14="http://schemas.microsoft.com/office/powerpoint/2010/main" val="1225714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214</TotalTime>
  <Words>294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Garamond</vt:lpstr>
      <vt:lpstr>Times New Roman</vt:lpstr>
      <vt:lpstr>Savon</vt:lpstr>
      <vt:lpstr>Virtual Telepresence 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Telepresence Robot</dc:title>
  <dc:creator>Prithviraj Patil</dc:creator>
  <cp:lastModifiedBy>Prithviraj Patil</cp:lastModifiedBy>
  <cp:revision>1</cp:revision>
  <dcterms:created xsi:type="dcterms:W3CDTF">2022-12-22T03:43:44Z</dcterms:created>
  <dcterms:modified xsi:type="dcterms:W3CDTF">2022-12-23T05:58:24Z</dcterms:modified>
</cp:coreProperties>
</file>