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3" r:id="rId1"/>
  </p:sldMasterIdLst>
  <p:sldIdLst>
    <p:sldId id="256" r:id="rId2"/>
    <p:sldId id="263" r:id="rId3"/>
    <p:sldId id="260" r:id="rId4"/>
    <p:sldId id="261" r:id="rId5"/>
    <p:sldId id="258" r:id="rId6"/>
    <p:sldId id="259"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raj Patil" userId="403618a9a03d183f" providerId="LiveId" clId="{68EB688D-B613-4E58-B277-B0C3E890F5D6}"/>
    <pc:docChg chg="modSld">
      <pc:chgData name="Prithviraj Patil" userId="403618a9a03d183f" providerId="LiveId" clId="{68EB688D-B613-4E58-B277-B0C3E890F5D6}" dt="2023-03-10T14:56:54.702" v="30" actId="20577"/>
      <pc:docMkLst>
        <pc:docMk/>
      </pc:docMkLst>
      <pc:sldChg chg="modSp mod">
        <pc:chgData name="Prithviraj Patil" userId="403618a9a03d183f" providerId="LiveId" clId="{68EB688D-B613-4E58-B277-B0C3E890F5D6}" dt="2023-03-10T14:56:54.702" v="30" actId="20577"/>
        <pc:sldMkLst>
          <pc:docMk/>
          <pc:sldMk cId="1927312247" sldId="259"/>
        </pc:sldMkLst>
        <pc:spChg chg="mod">
          <ac:chgData name="Prithviraj Patil" userId="403618a9a03d183f" providerId="LiveId" clId="{68EB688D-B613-4E58-B277-B0C3E890F5D6}" dt="2023-03-10T14:56:54.702" v="30" actId="20577"/>
          <ac:spMkLst>
            <pc:docMk/>
            <pc:sldMk cId="1927312247" sldId="259"/>
            <ac:spMk id="3" creationId="{F5CDE80F-7936-0197-C80E-BC3123182512}"/>
          </ac:spMkLst>
        </pc:spChg>
      </pc:sldChg>
      <pc:sldChg chg="modSp mod">
        <pc:chgData name="Prithviraj Patil" userId="403618a9a03d183f" providerId="LiveId" clId="{68EB688D-B613-4E58-B277-B0C3E890F5D6}" dt="2023-03-10T14:56:05.770" v="2" actId="14100"/>
        <pc:sldMkLst>
          <pc:docMk/>
          <pc:sldMk cId="3276016985" sldId="261"/>
        </pc:sldMkLst>
        <pc:picChg chg="mod">
          <ac:chgData name="Prithviraj Patil" userId="403618a9a03d183f" providerId="LiveId" clId="{68EB688D-B613-4E58-B277-B0C3E890F5D6}" dt="2023-03-10T14:56:05.770" v="2" actId="14100"/>
          <ac:picMkLst>
            <pc:docMk/>
            <pc:sldMk cId="3276016985" sldId="261"/>
            <ac:picMk id="5" creationId="{EB4FAA1C-C050-6AF9-94B6-CC173BF77B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D2503D-BB84-440C-8A61-92D3961F0174}"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264071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2503D-BB84-440C-8A61-92D3961F0174}"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394271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D2503D-BB84-440C-8A61-92D3961F0174}"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427874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D2503D-BB84-440C-8A61-92D3961F0174}"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214099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2503D-BB84-440C-8A61-92D3961F0174}"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286565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5D2503D-BB84-440C-8A61-92D3961F0174}" type="datetimeFigureOut">
              <a:rPr lang="en-IN" smtClean="0"/>
              <a:t>10-03-2023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128628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5D2503D-BB84-440C-8A61-92D3961F0174}"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90654-8763-4CB9-BBD1-518F598C59A7}"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2214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D2503D-BB84-440C-8A61-92D3961F0174}"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169247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2503D-BB84-440C-8A61-92D3961F0174}"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178878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5D2503D-BB84-440C-8A61-92D3961F0174}" type="datetimeFigureOut">
              <a:rPr lang="en-IN" smtClean="0"/>
              <a:t>10-03-2023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138564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5D2503D-BB84-440C-8A61-92D3961F0174}" type="datetimeFigureOut">
              <a:rPr lang="en-IN" smtClean="0"/>
              <a:t>10-03-2023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78B90654-8763-4CB9-BBD1-518F598C59A7}" type="slidenum">
              <a:rPr lang="en-IN" smtClean="0"/>
              <a:t>‹#›</a:t>
            </a:fld>
            <a:endParaRPr lang="en-IN"/>
          </a:p>
        </p:txBody>
      </p:sp>
    </p:spTree>
    <p:extLst>
      <p:ext uri="{BB962C8B-B14F-4D97-AF65-F5344CB8AC3E}">
        <p14:creationId xmlns:p14="http://schemas.microsoft.com/office/powerpoint/2010/main" val="69638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5D2503D-BB84-440C-8A61-92D3961F0174}" type="datetimeFigureOut">
              <a:rPr lang="en-IN" smtClean="0"/>
              <a:t>10-03-2023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8B90654-8763-4CB9-BBD1-518F598C59A7}" type="slidenum">
              <a:rPr lang="en-IN" smtClean="0"/>
              <a:t>‹#›</a:t>
            </a:fld>
            <a:endParaRPr lang="en-IN"/>
          </a:p>
        </p:txBody>
      </p:sp>
    </p:spTree>
    <p:extLst>
      <p:ext uri="{BB962C8B-B14F-4D97-AF65-F5344CB8AC3E}">
        <p14:creationId xmlns:p14="http://schemas.microsoft.com/office/powerpoint/2010/main" val="3566385675"/>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5494E3-6C14-9508-6293-1C895F0149F8}"/>
              </a:ext>
            </a:extLst>
          </p:cNvPr>
          <p:cNvSpPr txBox="1">
            <a:spLocks/>
          </p:cNvSpPr>
          <p:nvPr/>
        </p:nvSpPr>
        <p:spPr>
          <a:xfrm>
            <a:off x="1066800" y="642594"/>
            <a:ext cx="10058400" cy="1371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Virtual Telepresence Robot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8216D4-F6D5-E41D-F133-4976636B5C64}"/>
              </a:ext>
            </a:extLst>
          </p:cNvPr>
          <p:cNvPicPr>
            <a:picLocks noChangeAspect="1"/>
          </p:cNvPicPr>
          <p:nvPr/>
        </p:nvPicPr>
        <p:blipFill>
          <a:blip r:embed="rId2"/>
          <a:stretch>
            <a:fillRect/>
          </a:stretch>
        </p:blipFill>
        <p:spPr>
          <a:xfrm>
            <a:off x="630984" y="2495551"/>
            <a:ext cx="10324729" cy="4004480"/>
          </a:xfrm>
          <a:prstGeom prst="rect">
            <a:avLst/>
          </a:prstGeom>
        </p:spPr>
      </p:pic>
    </p:spTree>
    <p:extLst>
      <p:ext uri="{BB962C8B-B14F-4D97-AF65-F5344CB8AC3E}">
        <p14:creationId xmlns:p14="http://schemas.microsoft.com/office/powerpoint/2010/main" val="160931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2DA01-B0A8-E37A-667C-569154D29AA5}"/>
              </a:ext>
            </a:extLst>
          </p:cNvPr>
          <p:cNvSpPr>
            <a:spLocks noGrp="1"/>
          </p:cNvSpPr>
          <p:nvPr>
            <p:ph idx="1"/>
          </p:nvPr>
        </p:nvSpPr>
        <p:spPr>
          <a:xfrm>
            <a:off x="666750" y="304800"/>
            <a:ext cx="10715625" cy="5881688"/>
          </a:xfrm>
        </p:spPr>
        <p:txBody>
          <a:bodyPr/>
          <a:lstStyle/>
          <a:p>
            <a:pPr marL="0" indent="0">
              <a:buNone/>
            </a:pPr>
            <a:r>
              <a:rPr lang="en-US" sz="2800" b="1" u="sng" dirty="0">
                <a:latin typeface="Times New Roman" panose="02020603050405020304" pitchFamily="18" charset="0"/>
                <a:cs typeface="Times New Roman" panose="02020603050405020304" pitchFamily="18" charset="0"/>
              </a:rPr>
              <a:t>Architecture Diagram</a:t>
            </a:r>
          </a:p>
          <a:p>
            <a:pPr marL="0" indent="0">
              <a:buNone/>
            </a:pPr>
            <a:endParaRPr lang="en-IN" dirty="0"/>
          </a:p>
        </p:txBody>
      </p:sp>
      <p:pic>
        <p:nvPicPr>
          <p:cNvPr id="4" name="Picture 3">
            <a:extLst>
              <a:ext uri="{FF2B5EF4-FFF2-40B4-BE49-F238E27FC236}">
                <a16:creationId xmlns:a16="http://schemas.microsoft.com/office/drawing/2014/main" id="{88EC05CC-CB02-2B0C-9325-6C40FB3AB94F}"/>
              </a:ext>
            </a:extLst>
          </p:cNvPr>
          <p:cNvPicPr>
            <a:picLocks noChangeAspect="1"/>
          </p:cNvPicPr>
          <p:nvPr/>
        </p:nvPicPr>
        <p:blipFill>
          <a:blip r:embed="rId2"/>
          <a:stretch>
            <a:fillRect/>
          </a:stretch>
        </p:blipFill>
        <p:spPr>
          <a:xfrm>
            <a:off x="1387593" y="1448443"/>
            <a:ext cx="9861432" cy="4780056"/>
          </a:xfrm>
          <a:prstGeom prst="rect">
            <a:avLst/>
          </a:prstGeom>
        </p:spPr>
      </p:pic>
    </p:spTree>
    <p:extLst>
      <p:ext uri="{BB962C8B-B14F-4D97-AF65-F5344CB8AC3E}">
        <p14:creationId xmlns:p14="http://schemas.microsoft.com/office/powerpoint/2010/main" val="292667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829B0-D676-9406-7553-B5CB73D094DF}"/>
              </a:ext>
            </a:extLst>
          </p:cNvPr>
          <p:cNvSpPr>
            <a:spLocks noGrp="1"/>
          </p:cNvSpPr>
          <p:nvPr>
            <p:ph idx="1"/>
          </p:nvPr>
        </p:nvSpPr>
        <p:spPr>
          <a:xfrm>
            <a:off x="609600" y="390525"/>
            <a:ext cx="11353800" cy="6153150"/>
          </a:xfrm>
        </p:spPr>
        <p:txBody>
          <a:bodyPr/>
          <a:lstStyle/>
          <a:p>
            <a:pPr marL="0" indent="0">
              <a:buNone/>
            </a:pPr>
            <a:r>
              <a:rPr lang="en-IN" sz="2800" b="1" u="sng" dirty="0">
                <a:latin typeface="Times New Roman" panose="02020603050405020304" pitchFamily="18" charset="0"/>
                <a:cs typeface="Times New Roman" panose="02020603050405020304" pitchFamily="18" charset="0"/>
              </a:rPr>
              <a:t>Raspberry Pi 3</a:t>
            </a:r>
          </a:p>
          <a:p>
            <a:pPr marL="0" indent="0" algn="just">
              <a:buNone/>
            </a:pPr>
            <a:r>
              <a:rPr lang="en-US" sz="2800" dirty="0">
                <a:latin typeface="Times New Roman" panose="02020603050405020304" pitchFamily="18" charset="0"/>
                <a:cs typeface="Times New Roman" panose="02020603050405020304" pitchFamily="18" charset="0"/>
              </a:rPr>
              <a:t>The Raspberry Pi is a low cost, credit-card sized computer.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 word-processing, and playing games.</a:t>
            </a:r>
          </a:p>
          <a:p>
            <a:pPr marL="0" indent="0" algn="just">
              <a:buNone/>
            </a:pPr>
            <a:r>
              <a:rPr lang="en-IN" sz="2800" b="1" dirty="0">
                <a:latin typeface="Times New Roman" panose="02020603050405020304" pitchFamily="18" charset="0"/>
                <a:cs typeface="Times New Roman" panose="02020603050405020304" pitchFamily="18" charset="0"/>
              </a:rPr>
              <a:t>Processor</a:t>
            </a:r>
            <a:r>
              <a:rPr lang="en-IN" sz="2800" dirty="0">
                <a:latin typeface="Times New Roman" panose="02020603050405020304" pitchFamily="18" charset="0"/>
                <a:cs typeface="Times New Roman" panose="02020603050405020304" pitchFamily="18" charset="0"/>
              </a:rPr>
              <a:t>: Broadcom BCM2837B0, 1.4 GHz </a:t>
            </a:r>
          </a:p>
          <a:p>
            <a:pPr marL="0" indent="0" algn="just">
              <a:buNone/>
            </a:pPr>
            <a:r>
              <a:rPr lang="en-IN" sz="2800" b="1" dirty="0">
                <a:latin typeface="Times New Roman" panose="02020603050405020304" pitchFamily="18" charset="0"/>
                <a:cs typeface="Times New Roman" panose="02020603050405020304" pitchFamily="18" charset="0"/>
              </a:rPr>
              <a:t>Memory</a:t>
            </a:r>
            <a:r>
              <a:rPr lang="en-IN" sz="2800" dirty="0">
                <a:latin typeface="Times New Roman" panose="02020603050405020304" pitchFamily="18" charset="0"/>
                <a:cs typeface="Times New Roman" panose="02020603050405020304" pitchFamily="18" charset="0"/>
              </a:rPr>
              <a:t>: 512MB LPDDR2 SDRAM</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Access</a:t>
            </a:r>
            <a:r>
              <a:rPr lang="en-US" sz="2800" dirty="0">
                <a:latin typeface="Times New Roman" panose="02020603050405020304" pitchFamily="18" charset="0"/>
                <a:cs typeface="Times New Roman" panose="02020603050405020304" pitchFamily="18" charset="0"/>
              </a:rPr>
              <a:t>: Extended 40-pin GPIO header</a:t>
            </a:r>
          </a:p>
          <a:p>
            <a:pPr marL="0" indent="0" algn="just">
              <a:buNone/>
            </a:pPr>
            <a:r>
              <a:rPr lang="en-IN" sz="2800" b="1" dirty="0">
                <a:latin typeface="Times New Roman" panose="02020603050405020304" pitchFamily="18" charset="0"/>
                <a:cs typeface="Times New Roman" panose="02020603050405020304" pitchFamily="18" charset="0"/>
              </a:rPr>
              <a:t>SD card support</a:t>
            </a:r>
            <a:r>
              <a:rPr lang="en-IN" sz="2800" dirty="0">
                <a:latin typeface="Times New Roman" panose="02020603050405020304" pitchFamily="18" charset="0"/>
                <a:cs typeface="Times New Roman" panose="02020603050405020304" pitchFamily="18" charset="0"/>
              </a:rPr>
              <a:t>: Micro SD format for loading operating system and data</a:t>
            </a: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storage.</a:t>
            </a:r>
            <a:endParaRPr lang="en-US" sz="28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36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759C8-B4D3-66E5-DB94-CA98D9D2B338}"/>
              </a:ext>
            </a:extLst>
          </p:cNvPr>
          <p:cNvSpPr>
            <a:spLocks noGrp="1"/>
          </p:cNvSpPr>
          <p:nvPr>
            <p:ph idx="1"/>
          </p:nvPr>
        </p:nvSpPr>
        <p:spPr>
          <a:xfrm>
            <a:off x="400049" y="257175"/>
            <a:ext cx="11515725" cy="6305550"/>
          </a:xfrm>
        </p:spPr>
        <p:txBody>
          <a:bodyPr/>
          <a:lstStyle/>
          <a:p>
            <a:pPr marL="0" indent="0">
              <a:buNone/>
            </a:pPr>
            <a:r>
              <a:rPr lang="en-IN" sz="2800" b="1" u="sng" dirty="0">
                <a:latin typeface="Times New Roman" panose="02020603050405020304" pitchFamily="18" charset="0"/>
                <a:cs typeface="Times New Roman" panose="02020603050405020304" pitchFamily="18" charset="0"/>
              </a:rPr>
              <a:t>DC Motor</a:t>
            </a:r>
          </a:p>
          <a:p>
            <a:pPr marL="0" indent="0" algn="just">
              <a:buNone/>
            </a:pPr>
            <a:r>
              <a:rPr lang="en-US" sz="2800" dirty="0">
                <a:latin typeface="Times New Roman" panose="02020603050405020304" pitchFamily="18" charset="0"/>
                <a:cs typeface="Times New Roman" panose="02020603050405020304" pitchFamily="18" charset="0"/>
              </a:rPr>
              <a:t>A dc motor uses electrical energy to produce mechanical energy, very typically through the interaction of magnetic fields and current-carrying conductors. The reverse process, producing electrical energy from mechanical energy, is accomplished by an alternator, generator or dynamo. Many types of electric motors can be run as generators, and vice versa. The input of a DC motor is current/voltage and its output is torque (speed).</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EB4FAA1C-C050-6AF9-94B6-CC173BF77B0F}"/>
              </a:ext>
            </a:extLst>
          </p:cNvPr>
          <p:cNvPicPr>
            <a:picLocks noChangeAspect="1"/>
          </p:cNvPicPr>
          <p:nvPr/>
        </p:nvPicPr>
        <p:blipFill>
          <a:blip r:embed="rId2"/>
          <a:stretch>
            <a:fillRect/>
          </a:stretch>
        </p:blipFill>
        <p:spPr>
          <a:xfrm>
            <a:off x="702578" y="3676650"/>
            <a:ext cx="3259210" cy="2352675"/>
          </a:xfrm>
          <a:prstGeom prst="rect">
            <a:avLst/>
          </a:prstGeom>
        </p:spPr>
      </p:pic>
    </p:spTree>
    <p:extLst>
      <p:ext uri="{BB962C8B-B14F-4D97-AF65-F5344CB8AC3E}">
        <p14:creationId xmlns:p14="http://schemas.microsoft.com/office/powerpoint/2010/main" val="327601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C9903-4175-74DD-62A2-9C5C31691D56}"/>
              </a:ext>
            </a:extLst>
          </p:cNvPr>
          <p:cNvSpPr>
            <a:spLocks noGrp="1"/>
          </p:cNvSpPr>
          <p:nvPr>
            <p:ph idx="1"/>
          </p:nvPr>
        </p:nvSpPr>
        <p:spPr>
          <a:xfrm>
            <a:off x="409575" y="409575"/>
            <a:ext cx="10944225" cy="5767388"/>
          </a:xfrm>
        </p:spPr>
        <p:txBody>
          <a:bodyPr>
            <a:normAutofit/>
          </a:bodyPr>
          <a:lstStyle/>
          <a:p>
            <a:pPr marL="0" indent="0">
              <a:buNone/>
            </a:pPr>
            <a:r>
              <a:rPr lang="en-IN" sz="2800" b="1" u="sng" dirty="0">
                <a:latin typeface="Times New Roman" panose="02020603050405020304" pitchFamily="18" charset="0"/>
                <a:cs typeface="Times New Roman" panose="02020603050405020304" pitchFamily="18" charset="0"/>
              </a:rPr>
              <a:t>Bluetooth Module HC – 05</a:t>
            </a:r>
          </a:p>
          <a:p>
            <a:pPr>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HC‐05 module is an easy-to-use Bluetooth SPP (Serial Port Protocol - </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 computing, a serial port is a serial communication interface</a:t>
            </a:r>
            <a:r>
              <a:rPr lang="en-IN" sz="28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through which information transfers in or out sequentially one bit at a time).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This is in contrast to a parallel port, which communicates multiple bits simultaneously in parallel.</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8ED2417-245D-36CF-457C-8F9A94B34525}"/>
              </a:ext>
            </a:extLst>
          </p:cNvPr>
          <p:cNvPicPr>
            <a:picLocks noChangeAspect="1"/>
          </p:cNvPicPr>
          <p:nvPr/>
        </p:nvPicPr>
        <p:blipFill rotWithShape="1">
          <a:blip r:embed="rId2"/>
          <a:srcRect r="335" b="10067"/>
          <a:stretch/>
        </p:blipFill>
        <p:spPr>
          <a:xfrm>
            <a:off x="838200" y="3624263"/>
            <a:ext cx="2828925" cy="2552700"/>
          </a:xfrm>
          <a:prstGeom prst="rect">
            <a:avLst/>
          </a:prstGeom>
        </p:spPr>
      </p:pic>
    </p:spTree>
    <p:extLst>
      <p:ext uri="{BB962C8B-B14F-4D97-AF65-F5344CB8AC3E}">
        <p14:creationId xmlns:p14="http://schemas.microsoft.com/office/powerpoint/2010/main" val="145851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DE80F-7936-0197-C80E-BC3123182512}"/>
              </a:ext>
            </a:extLst>
          </p:cNvPr>
          <p:cNvSpPr>
            <a:spLocks noGrp="1"/>
          </p:cNvSpPr>
          <p:nvPr>
            <p:ph idx="1"/>
          </p:nvPr>
        </p:nvSpPr>
        <p:spPr>
          <a:xfrm>
            <a:off x="457200" y="361950"/>
            <a:ext cx="10896600" cy="5815013"/>
          </a:xfrm>
        </p:spPr>
        <p:txBody>
          <a:bodyPr/>
          <a:lstStyle/>
          <a:p>
            <a:pPr marL="0" indent="0">
              <a:buNone/>
            </a:pPr>
            <a:r>
              <a:rPr lang="en-IN" sz="2800" b="1" u="sng" dirty="0">
                <a:latin typeface="Times New Roman" panose="02020603050405020304" pitchFamily="18" charset="0"/>
                <a:cs typeface="Times New Roman" panose="02020603050405020304" pitchFamily="18" charset="0"/>
              </a:rPr>
              <a:t>Algorithm for Robot movement.</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Step 1 </a:t>
            </a:r>
            <a:r>
              <a:rPr lang="en-IN"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Open Bluetooth Terminal app</a:t>
            </a:r>
          </a:p>
          <a:p>
            <a:pPr marL="0" indent="0">
              <a:buNone/>
            </a:pPr>
            <a:r>
              <a:rPr lang="en-IN" sz="2800" b="1" dirty="0">
                <a:solidFill>
                  <a:srgbClr val="202124"/>
                </a:solidFill>
                <a:latin typeface="Times New Roman" panose="02020603050405020304" pitchFamily="18" charset="0"/>
                <a:cs typeface="Times New Roman" panose="02020603050405020304" pitchFamily="18" charset="0"/>
              </a:rPr>
              <a:t>Step 2 </a:t>
            </a:r>
            <a:r>
              <a:rPr lang="en-IN" sz="2800" dirty="0">
                <a:solidFill>
                  <a:srgbClr val="202124"/>
                </a:solidFill>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From the menu, tap on "Connect a device - Insecure“ </a:t>
            </a:r>
          </a:p>
          <a:p>
            <a:pPr marL="0" indent="0">
              <a:buNone/>
            </a:pP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You will see a pop-up of "Paired Devices</a:t>
            </a:r>
            <a:endParaRPr lang="en-IN" sz="28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800" b="1" dirty="0">
                <a:solidFill>
                  <a:srgbClr val="202124"/>
                </a:solidFill>
                <a:latin typeface="Times New Roman" panose="02020603050405020304" pitchFamily="18" charset="0"/>
                <a:cs typeface="Times New Roman" panose="02020603050405020304" pitchFamily="18" charset="0"/>
              </a:rPr>
              <a:t>Step 3 </a:t>
            </a:r>
            <a:r>
              <a:rPr lang="en-IN" sz="2800" dirty="0">
                <a:solidFill>
                  <a:srgbClr val="202124"/>
                </a:solidFill>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tap on "HC-05", after a second you will get a toast notifying  		    "Connected to HC-05“</a:t>
            </a:r>
          </a:p>
          <a:p>
            <a:pPr marL="0" indent="0">
              <a:buNone/>
            </a:pPr>
            <a:r>
              <a:rPr lang="en-IN" sz="2800"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Step 4 </a:t>
            </a:r>
            <a:r>
              <a:rPr lang="en-IN" sz="28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Now press button  “forward" and robot will move forward, similarly, press button "backward“,    	“left”,    “right”, </a:t>
            </a:r>
            <a:r>
              <a:rPr lang="en-IN" sz="28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 perform other respective operations.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solidFill>
                <a:srgbClr val="202124"/>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92731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687-FDED-1C6B-4B82-23257060A96B}"/>
              </a:ext>
            </a:extLst>
          </p:cNvPr>
          <p:cNvSpPr>
            <a:spLocks noGrp="1"/>
          </p:cNvSpPr>
          <p:nvPr>
            <p:ph type="title"/>
          </p:nvPr>
        </p:nvSpPr>
        <p:spPr>
          <a:xfrm>
            <a:off x="838200" y="2766218"/>
            <a:ext cx="10515600" cy="1325563"/>
          </a:xfrm>
        </p:spPr>
        <p:txBody>
          <a:bodyPr/>
          <a:lstStyle/>
          <a:p>
            <a:pPr algn="ctr"/>
            <a:r>
              <a:rPr lang="en-IN" b="1" dirty="0"/>
              <a:t>Thank you</a:t>
            </a:r>
          </a:p>
        </p:txBody>
      </p:sp>
    </p:spTree>
    <p:extLst>
      <p:ext uri="{BB962C8B-B14F-4D97-AF65-F5344CB8AC3E}">
        <p14:creationId xmlns:p14="http://schemas.microsoft.com/office/powerpoint/2010/main" val="38802450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32</TotalTime>
  <Words>358</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Parcel</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Prithviraj Patil</dc:creator>
  <cp:lastModifiedBy>Prithviraj Patil</cp:lastModifiedBy>
  <cp:revision>1</cp:revision>
  <dcterms:created xsi:type="dcterms:W3CDTF">2023-03-10T14:24:41Z</dcterms:created>
  <dcterms:modified xsi:type="dcterms:W3CDTF">2023-03-10T14:56:59Z</dcterms:modified>
</cp:coreProperties>
</file>