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5" r:id="rId10"/>
    <p:sldId id="25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D346-0DD7-A941-7823-6FEB2FCD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AF149-B8DF-5480-8F70-229C359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812F-2228-F652-4C19-B72F832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819A-C168-C24F-FFA3-3921162B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AB0-4454-C004-2688-CBCB7C0F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489F-FEFE-F4AA-91CC-1A731167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5419-F849-8005-7E16-650A3444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81A3-0C88-7E9A-C2A9-BBCFFDC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DC61-0019-9111-C0F0-84ACBD1B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0475-3D36-CED2-F414-58D74C9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6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ED292-BA65-164F-F780-2F6C6D52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5887-81BB-B987-0F89-6CAAF918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4089-6923-D6F7-8FF3-643B25C0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B0B1-88FF-2E5E-F6A7-C56B3D22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F37A-185F-7DF5-E0C2-543FB138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29C-C72D-5952-FCC5-6285D3BB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8AE8-ED1F-5C7D-763A-B2177AE7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F740-3FB1-4F21-BE2B-BA058C80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DF07-FF11-0084-1832-C2001FD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FF2A-6E6B-936A-AE4F-0254798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E13-594C-924D-101F-CC11EDD1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E424-D1A6-A65F-43E1-4A7564EB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E873-C21E-1505-608D-9A6DCF2F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01E1-4FFA-E4D7-439F-AB763C5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7158-2CE2-5DF1-0A8C-FA00F7F9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C492-470A-340B-44E5-37347098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F921-D840-9179-F361-523B3C6DD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CDD9-C2AB-E414-BDBF-A4856FB8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C9A7-5165-D4D1-C384-BDDB3D7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1D115-52CC-F59A-2B94-88EFE878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2EBB-3176-5FB6-A8E0-EAAF9B4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5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2CA3-37D2-F60D-09BD-3E758990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8B37-D4AF-5B20-9448-839CA315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99F53-8382-F014-C5C0-A175843DE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3862D-0508-8A12-673A-0C3F985BE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1461C-E615-39C5-E16A-27F799B8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52BA4-FE8A-9BF6-99A7-FF9A844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427A2-3061-802B-44DF-277B7D05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80FE2-E49B-1273-EA1D-EA2FF936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A78-26FA-0BB0-C49E-DD86C154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137F3-9464-C22C-9968-585482F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F93E9-9703-E9F3-E734-3D3E94DB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C441-166A-C607-B62B-0FACC018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8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440B6-CFF5-856B-7D97-58E129F7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31105-968A-CE2F-A462-B0C95836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3D519-BAED-E325-4B1A-90DFD83A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97A-69E4-D7DA-B284-CC7A342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9C9F-3737-75CC-36AC-AFCA9FD9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A0FFE-856C-CFC2-34A1-F41A1237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541E2-8035-AC8A-2629-C5AE2E0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F606-21E6-74FA-78C3-705574E2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A0DE-3CD0-18BB-A8C4-C1389F6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531-44DE-A344-86BB-3DE6FEDA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E4E50-75AA-76CD-53D0-2908B7020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AC80E-7BBC-AA92-2457-A25BED33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2C6C-7FBB-BB61-EF15-2B8D412D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7B48-E5DD-544A-194D-287C6FBD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6E9E-12BE-7892-BAAE-29E9D8A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4834F-1581-0A3C-273E-3B6684EB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B130-BABC-132F-9481-01E0D1FF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A832-67D5-0F76-26D6-0C67435A0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D5F4-8D60-4027-86A7-4DEC20728A2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7E6E-8132-046A-9F48-7CEDF20A8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5C3E-5382-D163-2B39-3B9E26DA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6F7D-E593-46D6-8C33-2C9EC63E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663-0160-3654-A061-44453654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558800"/>
            <a:ext cx="9144000" cy="17002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BC5B-9914-71A7-E495-25EB5950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0" y="2849563"/>
            <a:ext cx="9448800" cy="2951162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Prithviraj Patil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1JS19CS125</a:t>
            </a:r>
          </a:p>
          <a:p>
            <a:endParaRPr lang="en-IN" dirty="0"/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V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Shanthala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9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B2F31-404D-CEA1-A8A3-011C39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371474"/>
            <a:ext cx="11449050" cy="62769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1E15CD-B416-773B-C4AF-98E31333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5" y="1804988"/>
            <a:ext cx="10250390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371B-5835-E4F8-B249-250FDE81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" y="288758"/>
            <a:ext cx="10834036" cy="58882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Physics                          Captures behaviour using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B1D5-63E7-F63C-E1AB-7E9CEAF2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7" y="1645920"/>
            <a:ext cx="10655166" cy="38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3B56-174D-1B0B-8C57-36F63594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933498" cy="142517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9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5CA2-F58E-D778-B7C2-5503487B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723900"/>
            <a:ext cx="10925175" cy="5805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Digital Twins (DT) have been implemented in different industrial sectors, in several applications areas such as design, production, manufacturing, and maintenance.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for enhancing performance and reducing operating cost, offer the business including increased reliability of equipment and production lines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including Artificial Intelligence, Machine Learning, Deep Learning, IoT, sensor, simulation, connectivity and big data have led to sophisticated digital twins. </a:t>
            </a:r>
          </a:p>
          <a:p>
            <a:pPr algn="just"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94D5-7777-EC72-16E7-4550F85D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2925"/>
            <a:ext cx="10725150" cy="56340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Digital Twin?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is defined as a virtual representation of a physical thing.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sensors connected to these physical assets collect data that is mapped onto the virtual model.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enables people to see vital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 about how the physical thing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operates in the real world.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hy Modern Manufacturing Needs the Digital Twin">
            <a:extLst>
              <a:ext uri="{FF2B5EF4-FFF2-40B4-BE49-F238E27FC236}">
                <a16:creationId xmlns:a16="http://schemas.microsoft.com/office/drawing/2014/main" id="{3C9B16E2-DED2-D7B3-8E26-4177F44F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50" y="3048000"/>
            <a:ext cx="3774800" cy="344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a Digital Twin in Predictive Maintenance">
            <a:extLst>
              <a:ext uri="{FF2B5EF4-FFF2-40B4-BE49-F238E27FC236}">
                <a16:creationId xmlns:a16="http://schemas.microsoft.com/office/drawing/2014/main" id="{91BF2301-F167-FA4E-0296-43C0C2725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3" y="1772001"/>
            <a:ext cx="33425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EB85D-0381-E535-DEA6-6F967A35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72" y="4317682"/>
            <a:ext cx="1822606" cy="12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EC5FE-8965-02E2-F114-9C319C32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84" y="1010703"/>
            <a:ext cx="10059432" cy="5724525"/>
          </a:xfrm>
        </p:spPr>
      </p:pic>
    </p:spTree>
    <p:extLst>
      <p:ext uri="{BB962C8B-B14F-4D97-AF65-F5344CB8AC3E}">
        <p14:creationId xmlns:p14="http://schemas.microsoft.com/office/powerpoint/2010/main" val="2572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C3BC-A985-9633-38EA-6EA08366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385011"/>
            <a:ext cx="11367436" cy="57919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is an up-to-date representation of a real asset in operation.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6428F-DD2F-3B33-BBE7-E802ADC7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0" y="1260909"/>
            <a:ext cx="1020253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31ED8D-4EC8-C025-4BCD-EEEE6A8BD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118" y="2396691"/>
            <a:ext cx="8697764" cy="35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CC1A2-7A6E-4673-BCD5-3B54F3B9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72" y="2223436"/>
            <a:ext cx="7489316" cy="30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F3AF-17B0-1D99-FBC4-B3DBDAAE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327259"/>
            <a:ext cx="11026541" cy="584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Fault classification of a pump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data to determine what needs to be fixed 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predictive Maintenance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A323-AEBC-FF0A-1259-92B234F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2" y="3091020"/>
            <a:ext cx="8387733" cy="34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Digital Twin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Prithviraj Patil</dc:creator>
  <cp:lastModifiedBy>Prithviraj Patil</cp:lastModifiedBy>
  <cp:revision>2</cp:revision>
  <dcterms:created xsi:type="dcterms:W3CDTF">2023-05-01T07:00:22Z</dcterms:created>
  <dcterms:modified xsi:type="dcterms:W3CDTF">2023-05-02T06:21:39Z</dcterms:modified>
</cp:coreProperties>
</file>