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0" r:id="rId1"/>
  </p:sldMasterIdLst>
  <p:sldIdLst>
    <p:sldId id="256" r:id="rId2"/>
    <p:sldId id="258" r:id="rId3"/>
    <p:sldId id="259" r:id="rId4"/>
    <p:sldId id="267" r:id="rId5"/>
    <p:sldId id="265" r:id="rId6"/>
    <p:sldId id="257" r:id="rId7"/>
    <p:sldId id="266" r:id="rId8"/>
    <p:sldId id="268" r:id="rId9"/>
    <p:sldId id="269" r:id="rId10"/>
    <p:sldId id="270" r:id="rId11"/>
    <p:sldId id="272" r:id="rId12"/>
    <p:sldId id="271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thviraj Patil" userId="403618a9a03d183f" providerId="LiveId" clId="{5827FEE8-311B-40B7-B1AB-27747354ECAE}"/>
    <pc:docChg chg="undo custSel addSld delSld modSld sldOrd modMainMaster">
      <pc:chgData name="Prithviraj Patil" userId="403618a9a03d183f" providerId="LiveId" clId="{5827FEE8-311B-40B7-B1AB-27747354ECAE}" dt="2023-05-04T04:12:02.218" v="2018" actId="20577"/>
      <pc:docMkLst>
        <pc:docMk/>
      </pc:docMkLst>
      <pc:sldChg chg="modSp mod">
        <pc:chgData name="Prithviraj Patil" userId="403618a9a03d183f" providerId="LiveId" clId="{5827FEE8-311B-40B7-B1AB-27747354ECAE}" dt="2023-05-02T08:13:00.190" v="1916" actId="27636"/>
        <pc:sldMkLst>
          <pc:docMk/>
          <pc:sldMk cId="1791956827" sldId="256"/>
        </pc:sldMkLst>
        <pc:spChg chg="mod">
          <ac:chgData name="Prithviraj Patil" userId="403618a9a03d183f" providerId="LiveId" clId="{5827FEE8-311B-40B7-B1AB-27747354ECAE}" dt="2023-05-02T08:11:35.317" v="1905" actId="27636"/>
          <ac:spMkLst>
            <pc:docMk/>
            <pc:sldMk cId="1791956827" sldId="256"/>
            <ac:spMk id="2" creationId="{53B14663-0160-3654-A061-444536541769}"/>
          </ac:spMkLst>
        </pc:spChg>
        <pc:spChg chg="mod">
          <ac:chgData name="Prithviraj Patil" userId="403618a9a03d183f" providerId="LiveId" clId="{5827FEE8-311B-40B7-B1AB-27747354ECAE}" dt="2023-05-02T08:13:00.190" v="1916" actId="27636"/>
          <ac:spMkLst>
            <pc:docMk/>
            <pc:sldMk cId="1791956827" sldId="256"/>
            <ac:spMk id="3" creationId="{F37CBC5B-9914-71A7-E495-25EB595012AE}"/>
          </ac:spMkLst>
        </pc:spChg>
      </pc:sldChg>
      <pc:sldChg chg="modSp mod ord">
        <pc:chgData name="Prithviraj Patil" userId="403618a9a03d183f" providerId="LiveId" clId="{5827FEE8-311B-40B7-B1AB-27747354ECAE}" dt="2023-05-02T08:04:12.113" v="1823" actId="403"/>
        <pc:sldMkLst>
          <pc:docMk/>
          <pc:sldMk cId="270450902" sldId="257"/>
        </pc:sldMkLst>
        <pc:spChg chg="mod">
          <ac:chgData name="Prithviraj Patil" userId="403618a9a03d183f" providerId="LiveId" clId="{5827FEE8-311B-40B7-B1AB-27747354ECAE}" dt="2023-05-02T08:04:12.113" v="1823" actId="403"/>
          <ac:spMkLst>
            <pc:docMk/>
            <pc:sldMk cId="270450902" sldId="257"/>
            <ac:spMk id="4" creationId="{140B2F31-404D-CEA1-A8A3-011C39268BE5}"/>
          </ac:spMkLst>
        </pc:spChg>
        <pc:picChg chg="mod">
          <ac:chgData name="Prithviraj Patil" userId="403618a9a03d183f" providerId="LiveId" clId="{5827FEE8-311B-40B7-B1AB-27747354ECAE}" dt="2023-05-02T08:04:01.850" v="1819" actId="14100"/>
          <ac:picMkLst>
            <pc:docMk/>
            <pc:sldMk cId="270450902" sldId="257"/>
            <ac:picMk id="1028" creationId="{261E15CD-B416-773B-C4AF-98E3133346A7}"/>
          </ac:picMkLst>
        </pc:picChg>
      </pc:sldChg>
      <pc:sldChg chg="delSp modSp new mod">
        <pc:chgData name="Prithviraj Patil" userId="403618a9a03d183f" providerId="LiveId" clId="{5827FEE8-311B-40B7-B1AB-27747354ECAE}" dt="2023-05-02T08:15:08.658" v="2012" actId="14100"/>
        <pc:sldMkLst>
          <pc:docMk/>
          <pc:sldMk cId="2701713384" sldId="258"/>
        </pc:sldMkLst>
        <pc:spChg chg="del">
          <ac:chgData name="Prithviraj Patil" userId="403618a9a03d183f" providerId="LiveId" clId="{5827FEE8-311B-40B7-B1AB-27747354ECAE}" dt="2023-05-02T04:32:59.834" v="137" actId="478"/>
          <ac:spMkLst>
            <pc:docMk/>
            <pc:sldMk cId="2701713384" sldId="258"/>
            <ac:spMk id="2" creationId="{DFB816AE-808C-B928-9AFA-42C42463D1C8}"/>
          </ac:spMkLst>
        </pc:spChg>
        <pc:spChg chg="mod">
          <ac:chgData name="Prithviraj Patil" userId="403618a9a03d183f" providerId="LiveId" clId="{5827FEE8-311B-40B7-B1AB-27747354ECAE}" dt="2023-05-02T08:15:08.658" v="2012" actId="14100"/>
          <ac:spMkLst>
            <pc:docMk/>
            <pc:sldMk cId="2701713384" sldId="258"/>
            <ac:spMk id="3" creationId="{1A365CA2-F58E-D778-B7C2-5503487BF268}"/>
          </ac:spMkLst>
        </pc:spChg>
      </pc:sldChg>
      <pc:sldChg chg="addSp delSp modSp new mod">
        <pc:chgData name="Prithviraj Patil" userId="403618a9a03d183f" providerId="LiveId" clId="{5827FEE8-311B-40B7-B1AB-27747354ECAE}" dt="2023-05-02T04:49:01.770" v="341" actId="1076"/>
        <pc:sldMkLst>
          <pc:docMk/>
          <pc:sldMk cId="25383198" sldId="259"/>
        </pc:sldMkLst>
        <pc:spChg chg="del">
          <ac:chgData name="Prithviraj Patil" userId="403618a9a03d183f" providerId="LiveId" clId="{5827FEE8-311B-40B7-B1AB-27747354ECAE}" dt="2023-05-02T04:46:01.954" v="277" actId="478"/>
          <ac:spMkLst>
            <pc:docMk/>
            <pc:sldMk cId="25383198" sldId="259"/>
            <ac:spMk id="2" creationId="{9E7D28CB-5B54-6F2E-17E4-D842DFC2E4DC}"/>
          </ac:spMkLst>
        </pc:spChg>
        <pc:spChg chg="mod">
          <ac:chgData name="Prithviraj Patil" userId="403618a9a03d183f" providerId="LiveId" clId="{5827FEE8-311B-40B7-B1AB-27747354ECAE}" dt="2023-05-02T04:48:54.430" v="339" actId="2710"/>
          <ac:spMkLst>
            <pc:docMk/>
            <pc:sldMk cId="25383198" sldId="259"/>
            <ac:spMk id="3" creationId="{83C594D5-7777-EC72-16E7-4550F85DE3C8}"/>
          </ac:spMkLst>
        </pc:spChg>
        <pc:picChg chg="add mod">
          <ac:chgData name="Prithviraj Patil" userId="403618a9a03d183f" providerId="LiveId" clId="{5827FEE8-311B-40B7-B1AB-27747354ECAE}" dt="2023-05-02T04:49:01.770" v="341" actId="1076"/>
          <ac:picMkLst>
            <pc:docMk/>
            <pc:sldMk cId="25383198" sldId="259"/>
            <ac:picMk id="4" creationId="{3C9B16E2-DED2-D7B3-8E26-4177F44FC891}"/>
          </ac:picMkLst>
        </pc:picChg>
      </pc:sldChg>
      <pc:sldChg chg="addSp delSp modSp new del mod">
        <pc:chgData name="Prithviraj Patil" userId="403618a9a03d183f" providerId="LiveId" clId="{5827FEE8-311B-40B7-B1AB-27747354ECAE}" dt="2023-05-02T08:01:45.258" v="1797" actId="2696"/>
        <pc:sldMkLst>
          <pc:docMk/>
          <pc:sldMk cId="800861891" sldId="260"/>
        </pc:sldMkLst>
        <pc:spChg chg="del">
          <ac:chgData name="Prithviraj Patil" userId="403618a9a03d183f" providerId="LiveId" clId="{5827FEE8-311B-40B7-B1AB-27747354ECAE}" dt="2023-05-02T04:57:24.832" v="343" actId="478"/>
          <ac:spMkLst>
            <pc:docMk/>
            <pc:sldMk cId="800861891" sldId="260"/>
            <ac:spMk id="2" creationId="{B47DB1A1-CE2C-21D9-D87A-4A7741D83F11}"/>
          </ac:spMkLst>
        </pc:spChg>
        <pc:spChg chg="del mod">
          <ac:chgData name="Prithviraj Patil" userId="403618a9a03d183f" providerId="LiveId" clId="{5827FEE8-311B-40B7-B1AB-27747354ECAE}" dt="2023-05-02T04:57:29.484" v="346"/>
          <ac:spMkLst>
            <pc:docMk/>
            <pc:sldMk cId="800861891" sldId="260"/>
            <ac:spMk id="3" creationId="{36143E31-E45D-8834-476D-9C164F114268}"/>
          </ac:spMkLst>
        </pc:spChg>
        <pc:spChg chg="add del">
          <ac:chgData name="Prithviraj Patil" userId="403618a9a03d183f" providerId="LiveId" clId="{5827FEE8-311B-40B7-B1AB-27747354ECAE}" dt="2023-05-02T05:06:56.599" v="372" actId="22"/>
          <ac:spMkLst>
            <pc:docMk/>
            <pc:sldMk cId="800861891" sldId="260"/>
            <ac:spMk id="9" creationId="{E0A2E229-BC16-6F5E-1306-3F9390D15C70}"/>
          </ac:spMkLst>
        </pc:spChg>
        <pc:spChg chg="add del">
          <ac:chgData name="Prithviraj Patil" userId="403618a9a03d183f" providerId="LiveId" clId="{5827FEE8-311B-40B7-B1AB-27747354ECAE}" dt="2023-05-02T05:07:05.194" v="374" actId="22"/>
          <ac:spMkLst>
            <pc:docMk/>
            <pc:sldMk cId="800861891" sldId="260"/>
            <ac:spMk id="11" creationId="{E2333B1D-81DF-8310-2789-A59A17FA8D78}"/>
          </ac:spMkLst>
        </pc:spChg>
        <pc:picChg chg="add mod">
          <ac:chgData name="Prithviraj Patil" userId="403618a9a03d183f" providerId="LiveId" clId="{5827FEE8-311B-40B7-B1AB-27747354ECAE}" dt="2023-05-02T05:07:20.272" v="376" actId="1076"/>
          <ac:picMkLst>
            <pc:docMk/>
            <pc:sldMk cId="800861891" sldId="260"/>
            <ac:picMk id="5" creationId="{B27EB85D-0381-E535-DEA6-6F967A35219A}"/>
          </ac:picMkLst>
        </pc:picChg>
        <pc:picChg chg="add del mod">
          <ac:chgData name="Prithviraj Patil" userId="403618a9a03d183f" providerId="LiveId" clId="{5827FEE8-311B-40B7-B1AB-27747354ECAE}" dt="2023-05-02T05:02:46.537" v="366" actId="478"/>
          <ac:picMkLst>
            <pc:docMk/>
            <pc:sldMk cId="800861891" sldId="260"/>
            <ac:picMk id="6" creationId="{76DAA442-7728-D509-926B-2595A1845B42}"/>
          </ac:picMkLst>
        </pc:picChg>
        <pc:picChg chg="add del mod">
          <ac:chgData name="Prithviraj Patil" userId="403618a9a03d183f" providerId="LiveId" clId="{5827FEE8-311B-40B7-B1AB-27747354ECAE}" dt="2023-05-02T05:06:46.944" v="370" actId="478"/>
          <ac:picMkLst>
            <pc:docMk/>
            <pc:sldMk cId="800861891" sldId="260"/>
            <ac:picMk id="7" creationId="{85AFB1C6-FBF0-FB9C-6AF8-757D5167DFC7}"/>
          </ac:picMkLst>
        </pc:picChg>
        <pc:picChg chg="add mod">
          <ac:chgData name="Prithviraj Patil" userId="403618a9a03d183f" providerId="LiveId" clId="{5827FEE8-311B-40B7-B1AB-27747354ECAE}" dt="2023-05-02T05:07:28.920" v="379" actId="1076"/>
          <ac:picMkLst>
            <pc:docMk/>
            <pc:sldMk cId="800861891" sldId="260"/>
            <ac:picMk id="1026" creationId="{91BF2301-F167-FA4E-0296-43C0C272503B}"/>
          </ac:picMkLst>
        </pc:picChg>
        <pc:picChg chg="add del mod">
          <ac:chgData name="Prithviraj Patil" userId="403618a9a03d183f" providerId="LiveId" clId="{5827FEE8-311B-40B7-B1AB-27747354ECAE}" dt="2023-05-02T05:07:30.063" v="380" actId="478"/>
          <ac:picMkLst>
            <pc:docMk/>
            <pc:sldMk cId="800861891" sldId="260"/>
            <ac:picMk id="1028" creationId="{19C43669-3BAB-7C2E-B21D-20F7BD2AA484}"/>
          </ac:picMkLst>
        </pc:picChg>
      </pc:sldChg>
      <pc:sldChg chg="addSp delSp modSp new del mod">
        <pc:chgData name="Prithviraj Patil" userId="403618a9a03d183f" providerId="LiveId" clId="{5827FEE8-311B-40B7-B1AB-27747354ECAE}" dt="2023-05-02T08:01:34.228" v="1796" actId="2696"/>
        <pc:sldMkLst>
          <pc:docMk/>
          <pc:sldMk cId="257252188" sldId="261"/>
        </pc:sldMkLst>
        <pc:spChg chg="del">
          <ac:chgData name="Prithviraj Patil" userId="403618a9a03d183f" providerId="LiveId" clId="{5827FEE8-311B-40B7-B1AB-27747354ECAE}" dt="2023-05-02T05:12:00.911" v="382" actId="478"/>
          <ac:spMkLst>
            <pc:docMk/>
            <pc:sldMk cId="257252188" sldId="261"/>
            <ac:spMk id="2" creationId="{67285ABC-90A7-E4CB-8DC2-6354186C5DFA}"/>
          </ac:spMkLst>
        </pc:spChg>
        <pc:spChg chg="del mod">
          <ac:chgData name="Prithviraj Patil" userId="403618a9a03d183f" providerId="LiveId" clId="{5827FEE8-311B-40B7-B1AB-27747354ECAE}" dt="2023-05-02T05:12:04.162" v="385" actId="22"/>
          <ac:spMkLst>
            <pc:docMk/>
            <pc:sldMk cId="257252188" sldId="261"/>
            <ac:spMk id="3" creationId="{18F46B9F-B65D-F594-D4E8-E1F9AECDB6EF}"/>
          </ac:spMkLst>
        </pc:spChg>
        <pc:picChg chg="add mod ord">
          <ac:chgData name="Prithviraj Patil" userId="403618a9a03d183f" providerId="LiveId" clId="{5827FEE8-311B-40B7-B1AB-27747354ECAE}" dt="2023-05-02T08:01:15.542" v="1795"/>
          <ac:picMkLst>
            <pc:docMk/>
            <pc:sldMk cId="257252188" sldId="261"/>
            <ac:picMk id="5" creationId="{31CEC5FE-8965-02E2-F114-9C319C326A95}"/>
          </ac:picMkLst>
        </pc:picChg>
      </pc:sldChg>
      <pc:sldChg chg="addSp delSp modSp new del mod">
        <pc:chgData name="Prithviraj Patil" userId="403618a9a03d183f" providerId="LiveId" clId="{5827FEE8-311B-40B7-B1AB-27747354ECAE}" dt="2023-05-02T08:01:50.102" v="1798" actId="2696"/>
        <pc:sldMkLst>
          <pc:docMk/>
          <pc:sldMk cId="689028047" sldId="262"/>
        </pc:sldMkLst>
        <pc:spChg chg="del">
          <ac:chgData name="Prithviraj Patil" userId="403618a9a03d183f" providerId="LiveId" clId="{5827FEE8-311B-40B7-B1AB-27747354ECAE}" dt="2023-05-02T05:35:23.848" v="393" actId="478"/>
          <ac:spMkLst>
            <pc:docMk/>
            <pc:sldMk cId="689028047" sldId="262"/>
            <ac:spMk id="2" creationId="{F617823A-D3EB-C0F7-FDA6-96CE1BFC650D}"/>
          </ac:spMkLst>
        </pc:spChg>
        <pc:spChg chg="del mod">
          <ac:chgData name="Prithviraj Patil" userId="403618a9a03d183f" providerId="LiveId" clId="{5827FEE8-311B-40B7-B1AB-27747354ECAE}" dt="2023-05-02T05:35:29.450" v="396"/>
          <ac:spMkLst>
            <pc:docMk/>
            <pc:sldMk cId="689028047" sldId="262"/>
            <ac:spMk id="3" creationId="{57C58E01-B367-C1E1-42BE-A3C59C1F39DE}"/>
          </ac:spMkLst>
        </pc:spChg>
        <pc:spChg chg="add del mod">
          <ac:chgData name="Prithviraj Patil" userId="403618a9a03d183f" providerId="LiveId" clId="{5827FEE8-311B-40B7-B1AB-27747354ECAE}" dt="2023-05-02T05:35:45.309" v="398"/>
          <ac:spMkLst>
            <pc:docMk/>
            <pc:sldMk cId="689028047" sldId="262"/>
            <ac:spMk id="6" creationId="{0442398A-7077-7DBE-8B45-A0E165551218}"/>
          </ac:spMkLst>
        </pc:spChg>
        <pc:picChg chg="add del mod">
          <ac:chgData name="Prithviraj Patil" userId="403618a9a03d183f" providerId="LiveId" clId="{5827FEE8-311B-40B7-B1AB-27747354ECAE}" dt="2023-05-02T05:35:31.546" v="397" actId="478"/>
          <ac:picMkLst>
            <pc:docMk/>
            <pc:sldMk cId="689028047" sldId="262"/>
            <ac:picMk id="4" creationId="{C3843D76-1095-F169-C8F8-DA229FE83D1B}"/>
          </ac:picMkLst>
        </pc:picChg>
        <pc:picChg chg="add mod">
          <ac:chgData name="Prithviraj Patil" userId="403618a9a03d183f" providerId="LiveId" clId="{5827FEE8-311B-40B7-B1AB-27747354ECAE}" dt="2023-05-02T08:01:15.542" v="1795"/>
          <ac:picMkLst>
            <pc:docMk/>
            <pc:sldMk cId="689028047" sldId="262"/>
            <ac:picMk id="7" creationId="{9431ED8D-4EC8-C025-4BCD-EEEE6A8BDDE6}"/>
          </ac:picMkLst>
        </pc:picChg>
      </pc:sldChg>
      <pc:sldChg chg="new del">
        <pc:chgData name="Prithviraj Patil" userId="403618a9a03d183f" providerId="LiveId" clId="{5827FEE8-311B-40B7-B1AB-27747354ECAE}" dt="2023-05-02T05:35:19.495" v="391" actId="2696"/>
        <pc:sldMkLst>
          <pc:docMk/>
          <pc:sldMk cId="3410050960" sldId="262"/>
        </pc:sldMkLst>
      </pc:sldChg>
      <pc:sldChg chg="addSp delSp modSp new del mod">
        <pc:chgData name="Prithviraj Patil" userId="403618a9a03d183f" providerId="LiveId" clId="{5827FEE8-311B-40B7-B1AB-27747354ECAE}" dt="2023-05-02T08:01:52.706" v="1799" actId="2696"/>
        <pc:sldMkLst>
          <pc:docMk/>
          <pc:sldMk cId="4187552490" sldId="263"/>
        </pc:sldMkLst>
        <pc:spChg chg="del">
          <ac:chgData name="Prithviraj Patil" userId="403618a9a03d183f" providerId="LiveId" clId="{5827FEE8-311B-40B7-B1AB-27747354ECAE}" dt="2023-05-02T05:35:59.480" v="401" actId="478"/>
          <ac:spMkLst>
            <pc:docMk/>
            <pc:sldMk cId="4187552490" sldId="263"/>
            <ac:spMk id="2" creationId="{448F6353-10B8-4C49-C598-E550B82CE7DF}"/>
          </ac:spMkLst>
        </pc:spChg>
        <pc:spChg chg="del mod">
          <ac:chgData name="Prithviraj Patil" userId="403618a9a03d183f" providerId="LiveId" clId="{5827FEE8-311B-40B7-B1AB-27747354ECAE}" dt="2023-05-02T05:36:04.637" v="404"/>
          <ac:spMkLst>
            <pc:docMk/>
            <pc:sldMk cId="4187552490" sldId="263"/>
            <ac:spMk id="3" creationId="{E84E4F94-8517-E209-F714-D717C5234186}"/>
          </ac:spMkLst>
        </pc:spChg>
        <pc:picChg chg="add mod">
          <ac:chgData name="Prithviraj Patil" userId="403618a9a03d183f" providerId="LiveId" clId="{5827FEE8-311B-40B7-B1AB-27747354ECAE}" dt="2023-05-02T08:01:15.542" v="1795"/>
          <ac:picMkLst>
            <pc:docMk/>
            <pc:sldMk cId="4187552490" sldId="263"/>
            <ac:picMk id="4" creationId="{943CC1A2-7A6E-4673-BCD5-3B54F3B9311B}"/>
          </ac:picMkLst>
        </pc:picChg>
      </pc:sldChg>
      <pc:sldChg chg="addSp delSp modSp new del mod">
        <pc:chgData name="Prithviraj Patil" userId="403618a9a03d183f" providerId="LiveId" clId="{5827FEE8-311B-40B7-B1AB-27747354ECAE}" dt="2023-05-02T08:02:00.327" v="1800" actId="2696"/>
        <pc:sldMkLst>
          <pc:docMk/>
          <pc:sldMk cId="889942508" sldId="264"/>
        </pc:sldMkLst>
        <pc:spChg chg="mod">
          <ac:chgData name="Prithviraj Patil" userId="403618a9a03d183f" providerId="LiveId" clId="{5827FEE8-311B-40B7-B1AB-27747354ECAE}" dt="2023-05-02T05:37:27.527" v="451" actId="14100"/>
          <ac:spMkLst>
            <pc:docMk/>
            <pc:sldMk cId="889942508" sldId="264"/>
            <ac:spMk id="2" creationId="{4C253B56-174D-1B0B-8C57-36F635945E74}"/>
          </ac:spMkLst>
        </pc:spChg>
        <pc:spChg chg="del">
          <ac:chgData name="Prithviraj Patil" userId="403618a9a03d183f" providerId="LiveId" clId="{5827FEE8-311B-40B7-B1AB-27747354ECAE}" dt="2023-05-02T05:36:48.150" v="414"/>
          <ac:spMkLst>
            <pc:docMk/>
            <pc:sldMk cId="889942508" sldId="264"/>
            <ac:spMk id="3" creationId="{47CD319F-CD78-5F38-6496-68B7B2F16821}"/>
          </ac:spMkLst>
        </pc:spChg>
        <pc:spChg chg="add del mod">
          <ac:chgData name="Prithviraj Patil" userId="403618a9a03d183f" providerId="LiveId" clId="{5827FEE8-311B-40B7-B1AB-27747354ECAE}" dt="2023-05-02T05:36:53.325" v="417"/>
          <ac:spMkLst>
            <pc:docMk/>
            <pc:sldMk cId="889942508" sldId="264"/>
            <ac:spMk id="6" creationId="{D69D1282-060D-6FB9-35D5-2850A67EBF71}"/>
          </ac:spMkLst>
        </pc:spChg>
        <pc:spChg chg="add del mod">
          <ac:chgData name="Prithviraj Patil" userId="403618a9a03d183f" providerId="LiveId" clId="{5827FEE8-311B-40B7-B1AB-27747354ECAE}" dt="2023-05-02T05:37:00.927" v="419" actId="478"/>
          <ac:spMkLst>
            <pc:docMk/>
            <pc:sldMk cId="889942508" sldId="264"/>
            <ac:spMk id="9" creationId="{A9663F7E-65EF-0452-9D90-6DEE3775E8C4}"/>
          </ac:spMkLst>
        </pc:spChg>
        <pc:picChg chg="add del mod">
          <ac:chgData name="Prithviraj Patil" userId="403618a9a03d183f" providerId="LiveId" clId="{5827FEE8-311B-40B7-B1AB-27747354ECAE}" dt="2023-05-02T05:36:50.406" v="416" actId="478"/>
          <ac:picMkLst>
            <pc:docMk/>
            <pc:sldMk cId="889942508" sldId="264"/>
            <ac:picMk id="4" creationId="{4FD7998C-6D3E-CE4A-0B8C-E93CB01628A3}"/>
          </ac:picMkLst>
        </pc:picChg>
        <pc:picChg chg="add del mod">
          <ac:chgData name="Prithviraj Patil" userId="403618a9a03d183f" providerId="LiveId" clId="{5827FEE8-311B-40B7-B1AB-27747354ECAE}" dt="2023-05-02T05:36:55.775" v="418" actId="478"/>
          <ac:picMkLst>
            <pc:docMk/>
            <pc:sldMk cId="889942508" sldId="264"/>
            <ac:picMk id="7" creationId="{5F51892A-16A7-FAE4-259E-1B03A77CC67B}"/>
          </ac:picMkLst>
        </pc:picChg>
        <pc:picChg chg="add del">
          <ac:chgData name="Prithviraj Patil" userId="403618a9a03d183f" providerId="LiveId" clId="{5827FEE8-311B-40B7-B1AB-27747354ECAE}" dt="2023-05-02T05:37:04.633" v="421" actId="478"/>
          <ac:picMkLst>
            <pc:docMk/>
            <pc:sldMk cId="889942508" sldId="264"/>
            <ac:picMk id="10" creationId="{D8B7DC9C-439D-5E3A-ED9C-A3D9048A6E10}"/>
          </ac:picMkLst>
        </pc:picChg>
        <pc:picChg chg="add mod">
          <ac:chgData name="Prithviraj Patil" userId="403618a9a03d183f" providerId="LiveId" clId="{5827FEE8-311B-40B7-B1AB-27747354ECAE}" dt="2023-05-02T05:37:33.268" v="453" actId="1076"/>
          <ac:picMkLst>
            <pc:docMk/>
            <pc:sldMk cId="889942508" sldId="264"/>
            <ac:picMk id="11" creationId="{58DF92B2-6AC7-2931-73C7-DDCE93BBEAC2}"/>
          </ac:picMkLst>
        </pc:picChg>
      </pc:sldChg>
      <pc:sldChg chg="new del">
        <pc:chgData name="Prithviraj Patil" userId="403618a9a03d183f" providerId="LiveId" clId="{5827FEE8-311B-40B7-B1AB-27747354ECAE}" dt="2023-05-02T05:36:38.207" v="411" actId="2696"/>
        <pc:sldMkLst>
          <pc:docMk/>
          <pc:sldMk cId="1116111546" sldId="264"/>
        </pc:sldMkLst>
      </pc:sldChg>
      <pc:sldChg chg="addSp delSp modSp new mod ord">
        <pc:chgData name="Prithviraj Patil" userId="403618a9a03d183f" providerId="LiveId" clId="{5827FEE8-311B-40B7-B1AB-27747354ECAE}" dt="2023-05-02T08:03:31.832" v="1818" actId="12"/>
        <pc:sldMkLst>
          <pc:docMk/>
          <pc:sldMk cId="1738144691" sldId="265"/>
        </pc:sldMkLst>
        <pc:spChg chg="del">
          <ac:chgData name="Prithviraj Patil" userId="403618a9a03d183f" providerId="LiveId" clId="{5827FEE8-311B-40B7-B1AB-27747354ECAE}" dt="2023-05-02T05:38:09.200" v="455" actId="478"/>
          <ac:spMkLst>
            <pc:docMk/>
            <pc:sldMk cId="1738144691" sldId="265"/>
            <ac:spMk id="2" creationId="{9469CF62-DCDF-4746-24F6-74D916FB9436}"/>
          </ac:spMkLst>
        </pc:spChg>
        <pc:spChg chg="mod">
          <ac:chgData name="Prithviraj Patil" userId="403618a9a03d183f" providerId="LiveId" clId="{5827FEE8-311B-40B7-B1AB-27747354ECAE}" dt="2023-05-02T08:03:31.832" v="1818" actId="12"/>
          <ac:spMkLst>
            <pc:docMk/>
            <pc:sldMk cId="1738144691" sldId="265"/>
            <ac:spMk id="3" creationId="{AE5EF3AF-17B0-1D99-FBC4-B3DBDAAE29F4}"/>
          </ac:spMkLst>
        </pc:spChg>
        <pc:picChg chg="add mod">
          <ac:chgData name="Prithviraj Patil" userId="403618a9a03d183f" providerId="LiveId" clId="{5827FEE8-311B-40B7-B1AB-27747354ECAE}" dt="2023-05-02T05:56:46.984" v="870" actId="1076"/>
          <ac:picMkLst>
            <pc:docMk/>
            <pc:sldMk cId="1738144691" sldId="265"/>
            <ac:picMk id="4" creationId="{D07EA323-AEBC-FF0A-1259-92B234F1A6DC}"/>
          </ac:picMkLst>
        </pc:picChg>
        <pc:picChg chg="add del">
          <ac:chgData name="Prithviraj Patil" userId="403618a9a03d183f" providerId="LiveId" clId="{5827FEE8-311B-40B7-B1AB-27747354ECAE}" dt="2023-05-02T05:55:09.035" v="735"/>
          <ac:picMkLst>
            <pc:docMk/>
            <pc:sldMk cId="1738144691" sldId="265"/>
            <ac:picMk id="3074" creationId="{525819A4-7CC5-33DD-5A49-B8A1DEF03996}"/>
          </ac:picMkLst>
        </pc:picChg>
      </pc:sldChg>
      <pc:sldChg chg="modSp new del mod">
        <pc:chgData name="Prithviraj Patil" userId="403618a9a03d183f" providerId="LiveId" clId="{5827FEE8-311B-40B7-B1AB-27747354ECAE}" dt="2023-05-02T05:36:40.992" v="412" actId="2696"/>
        <pc:sldMkLst>
          <pc:docMk/>
          <pc:sldMk cId="4172998630" sldId="265"/>
        </pc:sldMkLst>
        <pc:spChg chg="mod">
          <ac:chgData name="Prithviraj Patil" userId="403618a9a03d183f" providerId="LiveId" clId="{5827FEE8-311B-40B7-B1AB-27747354ECAE}" dt="2023-05-02T05:36:31.262" v="410" actId="14100"/>
          <ac:spMkLst>
            <pc:docMk/>
            <pc:sldMk cId="4172998630" sldId="265"/>
            <ac:spMk id="2" creationId="{377E258E-D031-1F85-7CF2-8279F22E0735}"/>
          </ac:spMkLst>
        </pc:spChg>
      </pc:sldChg>
      <pc:sldChg chg="addSp delSp modSp new mod">
        <pc:chgData name="Prithviraj Patil" userId="403618a9a03d183f" providerId="LiveId" clId="{5827FEE8-311B-40B7-B1AB-27747354ECAE}" dt="2023-05-02T08:14:43.704" v="2008" actId="20577"/>
        <pc:sldMkLst>
          <pc:docMk/>
          <pc:sldMk cId="1338589293" sldId="266"/>
        </pc:sldMkLst>
        <pc:spChg chg="del mod">
          <ac:chgData name="Prithviraj Patil" userId="403618a9a03d183f" providerId="LiveId" clId="{5827FEE8-311B-40B7-B1AB-27747354ECAE}" dt="2023-05-02T05:50:17.913" v="467" actId="478"/>
          <ac:spMkLst>
            <pc:docMk/>
            <pc:sldMk cId="1338589293" sldId="266"/>
            <ac:spMk id="2" creationId="{0EFF37A8-FB30-CAA5-8693-20AAEDF3E361}"/>
          </ac:spMkLst>
        </pc:spChg>
        <pc:spChg chg="mod">
          <ac:chgData name="Prithviraj Patil" userId="403618a9a03d183f" providerId="LiveId" clId="{5827FEE8-311B-40B7-B1AB-27747354ECAE}" dt="2023-05-02T08:14:43.704" v="2008" actId="20577"/>
          <ac:spMkLst>
            <pc:docMk/>
            <pc:sldMk cId="1338589293" sldId="266"/>
            <ac:spMk id="3" creationId="{D64F371B-5835-E4F8-B249-250FDE81DC57}"/>
          </ac:spMkLst>
        </pc:spChg>
        <pc:picChg chg="add mod">
          <ac:chgData name="Prithviraj Patil" userId="403618a9a03d183f" providerId="LiveId" clId="{5827FEE8-311B-40B7-B1AB-27747354ECAE}" dt="2023-05-02T05:54:08.254" v="679" actId="1076"/>
          <ac:picMkLst>
            <pc:docMk/>
            <pc:sldMk cId="1338589293" sldId="266"/>
            <ac:picMk id="4" creationId="{DADEB1D5-63E7-F63C-E1AB-7E9CEAF2DB48}"/>
          </ac:picMkLst>
        </pc:picChg>
        <pc:picChg chg="add del mod">
          <ac:chgData name="Prithviraj Patil" userId="403618a9a03d183f" providerId="LiveId" clId="{5827FEE8-311B-40B7-B1AB-27747354ECAE}" dt="2023-05-02T05:50:56.681" v="495"/>
          <ac:picMkLst>
            <pc:docMk/>
            <pc:sldMk cId="1338589293" sldId="266"/>
            <ac:picMk id="2050" creationId="{1B46FF05-52AE-C85B-270C-B2629A645747}"/>
          </ac:picMkLst>
        </pc:picChg>
      </pc:sldChg>
      <pc:sldChg chg="addSp delSp modSp new mod">
        <pc:chgData name="Prithviraj Patil" userId="403618a9a03d183f" providerId="LiveId" clId="{5827FEE8-311B-40B7-B1AB-27747354ECAE}" dt="2023-05-02T08:15:00.366" v="2011" actId="403"/>
        <pc:sldMkLst>
          <pc:docMk/>
          <pc:sldMk cId="2547542919" sldId="267"/>
        </pc:sldMkLst>
        <pc:spChg chg="del">
          <ac:chgData name="Prithviraj Patil" userId="403618a9a03d183f" providerId="LiveId" clId="{5827FEE8-311B-40B7-B1AB-27747354ECAE}" dt="2023-05-02T05:57:33.991" v="872" actId="478"/>
          <ac:spMkLst>
            <pc:docMk/>
            <pc:sldMk cId="2547542919" sldId="267"/>
            <ac:spMk id="2" creationId="{9FFB98E3-FC6C-BC88-1AD0-20C2E0F68C01}"/>
          </ac:spMkLst>
        </pc:spChg>
        <pc:spChg chg="mod">
          <ac:chgData name="Prithviraj Patil" userId="403618a9a03d183f" providerId="LiveId" clId="{5827FEE8-311B-40B7-B1AB-27747354ECAE}" dt="2023-05-02T08:15:00.366" v="2011" actId="403"/>
          <ac:spMkLst>
            <pc:docMk/>
            <pc:sldMk cId="2547542919" sldId="267"/>
            <ac:spMk id="3" creationId="{C0FBC3BC-A985-9633-38EA-6EA0836617B0}"/>
          </ac:spMkLst>
        </pc:spChg>
        <pc:picChg chg="add mod">
          <ac:chgData name="Prithviraj Patil" userId="403618a9a03d183f" providerId="LiveId" clId="{5827FEE8-311B-40B7-B1AB-27747354ECAE}" dt="2023-05-02T08:03:00.386" v="1808" actId="14100"/>
          <ac:picMkLst>
            <pc:docMk/>
            <pc:sldMk cId="2547542919" sldId="267"/>
            <ac:picMk id="4" creationId="{8166428F-DD2F-3B33-BBE7-E802ADC7A562}"/>
          </ac:picMkLst>
        </pc:picChg>
      </pc:sldChg>
      <pc:sldChg chg="delSp modSp new mod">
        <pc:chgData name="Prithviraj Patil" userId="403618a9a03d183f" providerId="LiveId" clId="{5827FEE8-311B-40B7-B1AB-27747354ECAE}" dt="2023-05-04T04:12:02.218" v="2018" actId="20577"/>
        <pc:sldMkLst>
          <pc:docMk/>
          <pc:sldMk cId="3687803371" sldId="268"/>
        </pc:sldMkLst>
        <pc:spChg chg="del">
          <ac:chgData name="Prithviraj Patil" userId="403618a9a03d183f" providerId="LiveId" clId="{5827FEE8-311B-40B7-B1AB-27747354ECAE}" dt="2023-05-02T06:32:17.254" v="1058" actId="478"/>
          <ac:spMkLst>
            <pc:docMk/>
            <pc:sldMk cId="3687803371" sldId="268"/>
            <ac:spMk id="2" creationId="{78E2C4DC-2DE1-5FF8-E20D-6DB654FEC04D}"/>
          </ac:spMkLst>
        </pc:spChg>
        <pc:spChg chg="mod">
          <ac:chgData name="Prithviraj Patil" userId="403618a9a03d183f" providerId="LiveId" clId="{5827FEE8-311B-40B7-B1AB-27747354ECAE}" dt="2023-05-04T04:12:02.218" v="2018" actId="20577"/>
          <ac:spMkLst>
            <pc:docMk/>
            <pc:sldMk cId="3687803371" sldId="268"/>
            <ac:spMk id="3" creationId="{D17F2E59-059A-0E40-E461-BB2C64E188AB}"/>
          </ac:spMkLst>
        </pc:spChg>
      </pc:sldChg>
      <pc:sldChg chg="delSp modSp new mod">
        <pc:chgData name="Prithviraj Patil" userId="403618a9a03d183f" providerId="LiveId" clId="{5827FEE8-311B-40B7-B1AB-27747354ECAE}" dt="2023-05-02T10:35:26.105" v="2013" actId="27636"/>
        <pc:sldMkLst>
          <pc:docMk/>
          <pc:sldMk cId="4209339548" sldId="269"/>
        </pc:sldMkLst>
        <pc:spChg chg="del">
          <ac:chgData name="Prithviraj Patil" userId="403618a9a03d183f" providerId="LiveId" clId="{5827FEE8-311B-40B7-B1AB-27747354ECAE}" dt="2023-05-02T06:55:34.857" v="1120" actId="478"/>
          <ac:spMkLst>
            <pc:docMk/>
            <pc:sldMk cId="4209339548" sldId="269"/>
            <ac:spMk id="2" creationId="{3263B559-D9E0-621F-E711-FA9BD483C3C6}"/>
          </ac:spMkLst>
        </pc:spChg>
        <pc:spChg chg="mod">
          <ac:chgData name="Prithviraj Patil" userId="403618a9a03d183f" providerId="LiveId" clId="{5827FEE8-311B-40B7-B1AB-27747354ECAE}" dt="2023-05-02T10:35:26.105" v="2013" actId="27636"/>
          <ac:spMkLst>
            <pc:docMk/>
            <pc:sldMk cId="4209339548" sldId="269"/>
            <ac:spMk id="3" creationId="{B88E82EA-27D1-734F-808D-E917B3573DFB}"/>
          </ac:spMkLst>
        </pc:spChg>
      </pc:sldChg>
      <pc:sldChg chg="delSp modSp new mod">
        <pc:chgData name="Prithviraj Patil" userId="403618a9a03d183f" providerId="LiveId" clId="{5827FEE8-311B-40B7-B1AB-27747354ECAE}" dt="2023-05-02T10:35:26.112" v="2014" actId="27636"/>
        <pc:sldMkLst>
          <pc:docMk/>
          <pc:sldMk cId="417301315" sldId="270"/>
        </pc:sldMkLst>
        <pc:spChg chg="del">
          <ac:chgData name="Prithviraj Patil" userId="403618a9a03d183f" providerId="LiveId" clId="{5827FEE8-311B-40B7-B1AB-27747354ECAE}" dt="2023-05-02T07:00:22.670" v="1342" actId="478"/>
          <ac:spMkLst>
            <pc:docMk/>
            <pc:sldMk cId="417301315" sldId="270"/>
            <ac:spMk id="2" creationId="{CC7D9CAB-6406-D0CC-E35E-A08757863E4C}"/>
          </ac:spMkLst>
        </pc:spChg>
        <pc:spChg chg="mod">
          <ac:chgData name="Prithviraj Patil" userId="403618a9a03d183f" providerId="LiveId" clId="{5827FEE8-311B-40B7-B1AB-27747354ECAE}" dt="2023-05-02T10:35:26.112" v="2014" actId="27636"/>
          <ac:spMkLst>
            <pc:docMk/>
            <pc:sldMk cId="417301315" sldId="270"/>
            <ac:spMk id="3" creationId="{F008BD7A-76E2-8DBC-3103-E190A3EFB354}"/>
          </ac:spMkLst>
        </pc:spChg>
      </pc:sldChg>
      <pc:sldChg chg="delSp modSp new mod">
        <pc:chgData name="Prithviraj Patil" userId="403618a9a03d183f" providerId="LiveId" clId="{5827FEE8-311B-40B7-B1AB-27747354ECAE}" dt="2023-05-02T08:13:53.394" v="1920" actId="403"/>
        <pc:sldMkLst>
          <pc:docMk/>
          <pc:sldMk cId="520094920" sldId="271"/>
        </pc:sldMkLst>
        <pc:spChg chg="del">
          <ac:chgData name="Prithviraj Patil" userId="403618a9a03d183f" providerId="LiveId" clId="{5827FEE8-311B-40B7-B1AB-27747354ECAE}" dt="2023-05-02T07:08:59.806" v="1384" actId="478"/>
          <ac:spMkLst>
            <pc:docMk/>
            <pc:sldMk cId="520094920" sldId="271"/>
            <ac:spMk id="2" creationId="{DAD67EFC-B9B4-99C9-F203-0868821C32A2}"/>
          </ac:spMkLst>
        </pc:spChg>
        <pc:spChg chg="mod">
          <ac:chgData name="Prithviraj Patil" userId="403618a9a03d183f" providerId="LiveId" clId="{5827FEE8-311B-40B7-B1AB-27747354ECAE}" dt="2023-05-02T08:13:53.394" v="1920" actId="403"/>
          <ac:spMkLst>
            <pc:docMk/>
            <pc:sldMk cId="520094920" sldId="271"/>
            <ac:spMk id="3" creationId="{3A366F6B-3B69-18FF-B494-8F88261E2ED2}"/>
          </ac:spMkLst>
        </pc:spChg>
      </pc:sldChg>
      <pc:sldChg chg="delSp modSp new mod ord">
        <pc:chgData name="Prithviraj Patil" userId="403618a9a03d183f" providerId="LiveId" clId="{5827FEE8-311B-40B7-B1AB-27747354ECAE}" dt="2023-05-02T08:14:00.956" v="1924" actId="403"/>
        <pc:sldMkLst>
          <pc:docMk/>
          <pc:sldMk cId="912029908" sldId="272"/>
        </pc:sldMkLst>
        <pc:spChg chg="del">
          <ac:chgData name="Prithviraj Patil" userId="403618a9a03d183f" providerId="LiveId" clId="{5827FEE8-311B-40B7-B1AB-27747354ECAE}" dt="2023-05-02T07:18:53.476" v="1726" actId="478"/>
          <ac:spMkLst>
            <pc:docMk/>
            <pc:sldMk cId="912029908" sldId="272"/>
            <ac:spMk id="2" creationId="{828BA9D0-3E76-B409-9300-7E4D10E2729D}"/>
          </ac:spMkLst>
        </pc:spChg>
        <pc:spChg chg="mod">
          <ac:chgData name="Prithviraj Patil" userId="403618a9a03d183f" providerId="LiveId" clId="{5827FEE8-311B-40B7-B1AB-27747354ECAE}" dt="2023-05-02T08:14:00.956" v="1924" actId="403"/>
          <ac:spMkLst>
            <pc:docMk/>
            <pc:sldMk cId="912029908" sldId="272"/>
            <ac:spMk id="3" creationId="{7D7CC96B-7049-36F2-F6F8-FAF95446915B}"/>
          </ac:spMkLst>
        </pc:spChg>
      </pc:sldChg>
      <pc:sldChg chg="modSp new mod">
        <pc:chgData name="Prithviraj Patil" userId="403618a9a03d183f" providerId="LiveId" clId="{5827FEE8-311B-40B7-B1AB-27747354ECAE}" dt="2023-05-02T10:35:26.124" v="2015" actId="27636"/>
        <pc:sldMkLst>
          <pc:docMk/>
          <pc:sldMk cId="3488101064" sldId="273"/>
        </pc:sldMkLst>
        <pc:spChg chg="mod">
          <ac:chgData name="Prithviraj Patil" userId="403618a9a03d183f" providerId="LiveId" clId="{5827FEE8-311B-40B7-B1AB-27747354ECAE}" dt="2023-05-02T10:35:26.124" v="2015" actId="27636"/>
          <ac:spMkLst>
            <pc:docMk/>
            <pc:sldMk cId="3488101064" sldId="273"/>
            <ac:spMk id="2" creationId="{068E3C61-30D9-6340-7B4C-F031CAECEFD9}"/>
          </ac:spMkLst>
        </pc:spChg>
      </pc:sldChg>
      <pc:sldMasterChg chg="modSldLayout">
        <pc:chgData name="Prithviraj Patil" userId="403618a9a03d183f" providerId="LiveId" clId="{5827FEE8-311B-40B7-B1AB-27747354ECAE}" dt="2023-05-02T06:23:16.078" v="996"/>
        <pc:sldMasterMkLst>
          <pc:docMk/>
          <pc:sldMasterMk cId="2581966202" sldId="2147483780"/>
        </pc:sldMasterMkLst>
        <pc:sldLayoutChg chg="delSp">
          <pc:chgData name="Prithviraj Patil" userId="403618a9a03d183f" providerId="LiveId" clId="{5827FEE8-311B-40B7-B1AB-27747354ECAE}" dt="2023-05-02T06:23:16.078" v="996"/>
          <pc:sldLayoutMkLst>
            <pc:docMk/>
            <pc:sldMasterMk cId="2581966202" sldId="2147483780"/>
            <pc:sldLayoutMk cId="201997763" sldId="2147483798"/>
          </pc:sldLayoutMkLst>
          <pc:cxnChg chg="del">
            <ac:chgData name="Prithviraj Patil" userId="403618a9a03d183f" providerId="LiveId" clId="{5827FEE8-311B-40B7-B1AB-27747354ECAE}" dt="2023-05-02T06:23:16.078" v="996"/>
            <ac:cxnSpMkLst>
              <pc:docMk/>
              <pc:sldMasterMk cId="2581966202" sldId="2147483780"/>
              <pc:sldLayoutMk cId="201997763" sldId="2147483798"/>
              <ac:cxnSpMk id="7" creationId="{00000000-0000-0000-0000-000000000000}"/>
            </ac:cxnSpMkLst>
          </pc:cxnChg>
        </pc:sldLayoutChg>
      </pc:sldMasterChg>
      <pc:sldMasterChg chg="setBg modSldLayout">
        <pc:chgData name="Prithviraj Patil" userId="403618a9a03d183f" providerId="LiveId" clId="{5827FEE8-311B-40B7-B1AB-27747354ECAE}" dt="2023-05-02T06:24:14.942" v="1004"/>
        <pc:sldMasterMkLst>
          <pc:docMk/>
          <pc:sldMasterMk cId="3021682005" sldId="2147483836"/>
        </pc:sldMasterMkLst>
        <pc:sldLayoutChg chg="setBg">
          <pc:chgData name="Prithviraj Patil" userId="403618a9a03d183f" providerId="LiveId" clId="{5827FEE8-311B-40B7-B1AB-27747354ECAE}" dt="2023-05-02T06:24:14.942" v="1004"/>
          <pc:sldLayoutMkLst>
            <pc:docMk/>
            <pc:sldMasterMk cId="3021682005" sldId="2147483836"/>
            <pc:sldLayoutMk cId="4008645278" sldId="2147483837"/>
          </pc:sldLayoutMkLst>
        </pc:sldLayoutChg>
      </pc:sldMasterChg>
      <pc:sldMasterChg chg="setBg">
        <pc:chgData name="Prithviraj Patil" userId="403618a9a03d183f" providerId="LiveId" clId="{5827FEE8-311B-40B7-B1AB-27747354ECAE}" dt="2023-05-02T06:25:05.349" v="1012"/>
        <pc:sldMasterMkLst>
          <pc:docMk/>
          <pc:sldMasterMk cId="3063743707" sldId="2147483878"/>
        </pc:sldMasterMkLst>
      </pc:sldMasterChg>
      <pc:sldMasterChg chg="setBg">
        <pc:chgData name="Prithviraj Patil" userId="403618a9a03d183f" providerId="LiveId" clId="{5827FEE8-311B-40B7-B1AB-27747354ECAE}" dt="2023-05-02T06:25:42.025" v="1015"/>
        <pc:sldMasterMkLst>
          <pc:docMk/>
          <pc:sldMasterMk cId="1692007584" sldId="2147483902"/>
        </pc:sldMasterMkLst>
      </pc:sldMasterChg>
      <pc:sldMasterChg chg="setBg">
        <pc:chgData name="Prithviraj Patil" userId="403618a9a03d183f" providerId="LiveId" clId="{5827FEE8-311B-40B7-B1AB-27747354ECAE}" dt="2023-05-02T06:26:05.556" v="1025"/>
        <pc:sldMasterMkLst>
          <pc:docMk/>
          <pc:sldMasterMk cId="3911559187" sldId="2147483962"/>
        </pc:sldMasterMkLst>
      </pc:sldMasterChg>
      <pc:sldMasterChg chg="setBg">
        <pc:chgData name="Prithviraj Patil" userId="403618a9a03d183f" providerId="LiveId" clId="{5827FEE8-311B-40B7-B1AB-27747354ECAE}" dt="2023-05-02T06:26:30.716" v="1029"/>
        <pc:sldMasterMkLst>
          <pc:docMk/>
          <pc:sldMasterMk cId="3105317209" sldId="2147484004"/>
        </pc:sldMasterMkLst>
      </pc:sldMasterChg>
      <pc:sldMasterChg chg="setBg">
        <pc:chgData name="Prithviraj Patil" userId="403618a9a03d183f" providerId="LiveId" clId="{5827FEE8-311B-40B7-B1AB-27747354ECAE}" dt="2023-05-02T06:27:24.573" v="1032"/>
        <pc:sldMasterMkLst>
          <pc:docMk/>
          <pc:sldMasterMk cId="3071097858" sldId="2147484034"/>
        </pc:sldMasterMkLst>
      </pc:sldMasterChg>
      <pc:sldMasterChg chg="setBg modSldLayout">
        <pc:chgData name="Prithviraj Patil" userId="403618a9a03d183f" providerId="LiveId" clId="{5827FEE8-311B-40B7-B1AB-27747354ECAE}" dt="2023-05-02T06:28:14.775" v="1041"/>
        <pc:sldMasterMkLst>
          <pc:docMk/>
          <pc:sldMasterMk cId="809332913" sldId="2147484122"/>
        </pc:sldMasterMkLst>
        <pc:sldLayoutChg chg="setBg">
          <pc:chgData name="Prithviraj Patil" userId="403618a9a03d183f" providerId="LiveId" clId="{5827FEE8-311B-40B7-B1AB-27747354ECAE}" dt="2023-05-02T06:28:14.775" v="1041"/>
          <pc:sldLayoutMkLst>
            <pc:docMk/>
            <pc:sldMasterMk cId="809332913" sldId="2147484122"/>
            <pc:sldLayoutMk cId="2237656034" sldId="2147484125"/>
          </pc:sldLayoutMkLst>
        </pc:sldLayoutChg>
      </pc:sldMasterChg>
      <pc:sldMasterChg chg="setBg">
        <pc:chgData name="Prithviraj Patil" userId="403618a9a03d183f" providerId="LiveId" clId="{5827FEE8-311B-40B7-B1AB-27747354ECAE}" dt="2023-05-02T06:28:41.759" v="1049"/>
        <pc:sldMasterMkLst>
          <pc:docMk/>
          <pc:sldMasterMk cId="3278176023" sldId="2147484164"/>
        </pc:sldMasterMkLst>
      </pc:sldMasterChg>
      <pc:sldMasterChg chg="setBg">
        <pc:chgData name="Prithviraj Patil" userId="403618a9a03d183f" providerId="LiveId" clId="{5827FEE8-311B-40B7-B1AB-27747354ECAE}" dt="2023-05-02T08:10:10.742" v="1895"/>
        <pc:sldMasterMkLst>
          <pc:docMk/>
          <pc:sldMasterMk cId="1114434311" sldId="2147484224"/>
        </pc:sldMasterMkLst>
      </pc:sldMasterChg>
      <pc:sldMasterChg chg="setBg">
        <pc:chgData name="Prithviraj Patil" userId="403618a9a03d183f" providerId="LiveId" clId="{5827FEE8-311B-40B7-B1AB-27747354ECAE}" dt="2023-05-02T08:11:06.248" v="1902"/>
        <pc:sldMasterMkLst>
          <pc:docMk/>
          <pc:sldMasterMk cId="3602771103" sldId="2147484284"/>
        </pc:sldMasterMkLst>
      </pc:sldMasterChg>
      <pc:sldMasterChg chg="setBg">
        <pc:chgData name="Prithviraj Patil" userId="403618a9a03d183f" providerId="LiveId" clId="{5827FEE8-311B-40B7-B1AB-27747354ECAE}" dt="2023-05-02T08:12:22.004" v="1912"/>
        <pc:sldMasterMkLst>
          <pc:docMk/>
          <pc:sldMasterMk cId="983440450" sldId="2147484362"/>
        </pc:sldMasterMkLst>
      </pc:sldMasterChg>
      <pc:sldMasterChg chg="setBg">
        <pc:chgData name="Prithviraj Patil" userId="403618a9a03d183f" providerId="LiveId" clId="{5827FEE8-311B-40B7-B1AB-27747354ECAE}" dt="2023-05-02T10:35:34.486" v="2017"/>
        <pc:sldMasterMkLst>
          <pc:docMk/>
          <pc:sldMasterMk cId="1142411356" sldId="2147484470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6070-C3E5-F9A0-516D-E1D1D3139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B8FEB-6CA1-229F-DE16-4679BC611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9BC40-DBC7-8AA6-B666-33B817C16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D5F4-8D60-4027-86A7-4DEC20728A2D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7A48F-306F-86C0-493D-63567798F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27D79-9E9C-0EAF-0B6A-E8FBDE22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6F7D-E593-46D6-8C33-2C9EC63E7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08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9956-6DF7-1277-2E94-454A29F9A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259A3-36F4-CF27-45E4-84CA62434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CAA93-27BC-9EF4-A860-C03DDB9D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D5F4-8D60-4027-86A7-4DEC20728A2D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B6245-FA58-A8C1-27F7-D49C0BEE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CDAA8-CAD3-AECB-9E2B-360CA283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6F7D-E593-46D6-8C33-2C9EC63E7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58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D854DF-7A54-A65D-93D1-E563F190E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D2A40-13F5-4662-9487-B553BE826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882B0-DF53-12A3-C703-8572A873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D5F4-8D60-4027-86A7-4DEC20728A2D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5A2CB-CA6F-3EA4-8697-0895F1266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EB879-E56F-48F2-72FC-5C7C7B3C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6F7D-E593-46D6-8C33-2C9EC63E7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68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537EA-E820-6093-9A9B-0C8C2398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08BBF-C0C6-68AA-1171-4EA1FFF80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0D5A6-BFD6-7BA5-96ED-039C311FC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D5F4-8D60-4027-86A7-4DEC20728A2D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9BC89-0FF7-CCA1-D91A-8047F634F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9D81B-E398-6FE5-8DB0-FBF94AC85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6F7D-E593-46D6-8C33-2C9EC63E7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601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F1CA-CEE7-3A8D-ACCD-9AA8D0380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F143A-3251-26A1-99B7-5F5C13A24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196AB-F354-36D3-5EAC-3059830C0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D5F4-8D60-4027-86A7-4DEC20728A2D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97D41-1C63-B372-2BBB-8B2B436E4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95A48-9F73-B61E-1467-033A8F63A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6F7D-E593-46D6-8C33-2C9EC63E7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87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B6C2-2336-2108-0F02-87B21EF7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CA097-33D1-4897-557D-2A2EF75D3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54901-16E5-4FC4-D3B6-0D94EE884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1DC7F-91A4-EBE5-F5AD-CF1CBF9E2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D5F4-8D60-4027-86A7-4DEC20728A2D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0AA2D-6A55-0443-624E-7E6FCE416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DCA16-A264-2A59-307A-3EB4EE0F2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6F7D-E593-46D6-8C33-2C9EC63E7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89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80036-E127-68EE-3D29-495BBACBB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5DA6C-97D6-814B-B695-1BB9BB674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8D6A8-6505-4828-7D91-A42F3C4AD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D5D0CF-EDFB-5516-AF75-88146F363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2BA9A9-8992-13CC-B8F0-0AC99BF7C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62E887-6918-51A4-0BE2-F8436C73E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D5F4-8D60-4027-86A7-4DEC20728A2D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FE4878-ACEC-F336-6EA3-BAFF358D3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536388-3A84-1704-644F-F25D01B8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6F7D-E593-46D6-8C33-2C9EC63E7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7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FF6D7-4102-D96B-1935-1AE11DD4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F5B3EA-8D54-DAAB-FE81-061DFAF7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D5F4-8D60-4027-86A7-4DEC20728A2D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940BF-1DF8-68FD-750C-FB02C1B9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DEA52F-B817-A392-D645-15612CB1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6F7D-E593-46D6-8C33-2C9EC63E7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33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ACF4D-4F8B-B232-133A-6DED29CB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D5F4-8D60-4027-86A7-4DEC20728A2D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5E844F-4CFC-6D54-DC4B-4BFB9AD3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11A1F-D486-487D-6C44-E3E4A305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6F7D-E593-46D6-8C33-2C9EC63E7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64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0ABF6-6D77-5496-95E4-994B88824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56D0B-DBD5-3876-E8B9-D65397159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B4FEF4-23E2-81E0-9B5F-B75593794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36BBE-C2C3-D3CD-9C22-1390E734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D5F4-8D60-4027-86A7-4DEC20728A2D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89056-BCB9-53C2-43FD-CCC577A0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8F489-0A2B-AF36-0720-4F0D7140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6F7D-E593-46D6-8C33-2C9EC63E7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04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42811-9B0E-146F-C1F7-0685C90B9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63DDC2-2A3A-DEE0-BEA7-0E626BEAE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68FEA-0916-6C14-5FB9-1B61967E6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08475-A297-07BE-CC1A-6719E0966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D5F4-8D60-4027-86A7-4DEC20728A2D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0552A-2495-87F0-F6F7-AD99D70C7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BC6E3-F49E-E508-FD73-BD0E748C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6F7D-E593-46D6-8C33-2C9EC63E7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20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7AE283-7A97-25EC-BFB0-EDA58837A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2F0A6-3ACF-BD79-36D7-9FAE4E118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BEAA7-5928-CCBD-73EA-E69469D6C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1D5F4-8D60-4027-86A7-4DEC20728A2D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0953D-2630-FE0A-78B6-FF1BE902D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84A09-0CEB-602C-B7B1-EB7B85BD6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C6F7D-E593-46D6-8C33-2C9EC63E7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41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1" r:id="rId1"/>
    <p:sldLayoutId id="2147484472" r:id="rId2"/>
    <p:sldLayoutId id="2147484473" r:id="rId3"/>
    <p:sldLayoutId id="2147484474" r:id="rId4"/>
    <p:sldLayoutId id="2147484475" r:id="rId5"/>
    <p:sldLayoutId id="2147484476" r:id="rId6"/>
    <p:sldLayoutId id="2147484477" r:id="rId7"/>
    <p:sldLayoutId id="2147484478" r:id="rId8"/>
    <p:sldLayoutId id="2147484479" r:id="rId9"/>
    <p:sldLayoutId id="2147484480" r:id="rId10"/>
    <p:sldLayoutId id="21474844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4663-0160-3654-A061-444536541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00" y="685800"/>
            <a:ext cx="9144000" cy="1458913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Twin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CBC5B-9914-71A7-E495-25EB59501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1137" y="2716213"/>
            <a:ext cx="9534525" cy="3636962"/>
          </a:xfrm>
        </p:spPr>
        <p:txBody>
          <a:bodyPr>
            <a:normAutofit lnSpcReduction="10000"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Prithviraj Patil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1JS19CS125</a:t>
            </a:r>
          </a:p>
          <a:p>
            <a:endParaRPr lang="en-IN" dirty="0"/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V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Shanthala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2400" dirty="0">
                <a:solidFill>
                  <a:schemeClr val="tx1"/>
                </a:solidFill>
                <a:latin typeface="Times New Roman"/>
                <a:cs typeface="Times New Roman"/>
              </a:rPr>
              <a:t>Assistant Professor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sz="2400" dirty="0">
                <a:solidFill>
                  <a:schemeClr val="tx1"/>
                </a:solidFill>
                <a:latin typeface="Times New Roman"/>
                <a:cs typeface="Times New Roman"/>
              </a:rPr>
              <a:t>Dept of CSE, JSSATE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1956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8BD7A-76E2-8DBC-3103-E190A3EFB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457200"/>
            <a:ext cx="10906125" cy="6048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monitoring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productivity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reliability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tuning</a:t>
            </a: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 challenges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Inconsistencies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data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417301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C96B-7049-36F2-F6F8-FAF954469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533400"/>
            <a:ext cx="11049000" cy="5638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just">
              <a:lnSpc>
                <a:spcPct val="10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growth in Digital Twin use has seen a shift in recent Years It would not be possible without the same growth in the AI and IoT ﬁelds, which are becoming key enablers for Digital Twins</a:t>
            </a:r>
          </a:p>
          <a:p>
            <a:pPr algn="just">
              <a:lnSpc>
                <a:spcPct val="10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twin technology  combined with the latest 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  is helping companies across many industries reduce operational costs, increase productivity, improve performance, and change the way predictive maintenance is done. For product manufacturers.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igital twin technology 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helping us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achieving more efficient production lines and faster time-to-market.</a:t>
            </a:r>
          </a:p>
        </p:txBody>
      </p:sp>
    </p:spTree>
    <p:extLst>
      <p:ext uri="{BB962C8B-B14F-4D97-AF65-F5344CB8AC3E}">
        <p14:creationId xmlns:p14="http://schemas.microsoft.com/office/powerpoint/2010/main" val="912029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66F6B-3B69-18FF-B494-8F88261E2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00050"/>
            <a:ext cx="10925175" cy="61055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of Digital Twin</a:t>
            </a:r>
          </a:p>
          <a:p>
            <a:pPr algn="just">
              <a:lnSpc>
                <a:spcPct val="100000"/>
              </a:lnSpc>
            </a:pPr>
            <a:r>
              <a:rPr lang="en-US" sz="24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more companies use digital twins to build products, they can start building up entire ecosystems. Products can react in a virtual environment, giving real-time data to help develop future internet of things (IoT) products and more.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Sectors that benefits from Digital twin technology are aerospace,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defence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heavy machinery, automotive, consumer goods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electronic’s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power &amp; energy etc.</a:t>
            </a:r>
            <a:endParaRPr lang="en-US" sz="2400" b="0" i="0" dirty="0">
              <a:solidFill>
                <a:srgbClr val="66666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per estimates, the market for digital twin is set to grow at a rate of more than 30% per year from 2020 till 2025 as an increase in demand for IoT and cloud-based platforms.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predicted that by 2023, over two-thirds of companies that have implemented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have deployed at least one digital twin in production. We might actually reach that number within a year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- Gartner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094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E3C61-30D9-6340-7B4C-F031CAEC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8810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65CA2-F58E-D778-B7C2-5503487BF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485775"/>
            <a:ext cx="11048999" cy="6043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>
              <a:lnSpc>
                <a:spcPct val="100000"/>
              </a:lnSpc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recent years, Digital Twins (DT) have been implemented in different industrial sectors, in several applications areas such as design, production, manufacturing, and maintenance.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used for enhancing performance and reducing operating cost, offer the business including increased reliability of equipment and production lines</a:t>
            </a:r>
          </a:p>
          <a:p>
            <a:pPr algn="just">
              <a:lnSpc>
                <a:spcPct val="10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including Artificial Intelligence, Machine Learning, Deep Learning, IoT, sensor, simulation, connectivity and big data have led to sophisticated digital twins. </a:t>
            </a:r>
          </a:p>
          <a:p>
            <a:pPr algn="just">
              <a:lnSpc>
                <a:spcPct val="100000"/>
              </a:lnSpc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71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94D5-7777-EC72-16E7-4550F85DE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2925"/>
            <a:ext cx="10725150" cy="56340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Digital Twin?</a:t>
            </a:r>
          </a:p>
          <a:p>
            <a:pPr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digital twin is defined as a virtual representation of a physical thing.</a:t>
            </a:r>
          </a:p>
          <a:p>
            <a:pPr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sensors connected to these physical assets collect data that is mapped onto the virtual model. 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twin enables people to see vital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information about how the physical thing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operates in the real world.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Why Modern Manufacturing Needs the Digital Twin">
            <a:extLst>
              <a:ext uri="{FF2B5EF4-FFF2-40B4-BE49-F238E27FC236}">
                <a16:creationId xmlns:a16="http://schemas.microsoft.com/office/drawing/2014/main" id="{3C9B16E2-DED2-D7B3-8E26-4177F44FC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550" y="3048000"/>
            <a:ext cx="3774800" cy="34480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38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BC3BC-A985-9633-38EA-6EA083661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888" y="385011"/>
            <a:ext cx="11367436" cy="5791952"/>
          </a:xfrm>
        </p:spPr>
        <p:txBody>
          <a:bodyPr/>
          <a:lstStyle/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digital twin is an up-to-date representation of a real asset in operation.</a:t>
            </a: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6428F-DD2F-3B33-BBE7-E802ADC7A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76" y="1152525"/>
            <a:ext cx="11524647" cy="557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42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EF3AF-17B0-1D99-FBC4-B3DBDAAE2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259" y="327259"/>
            <a:ext cx="11026541" cy="5849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Fault classification of a pump</a:t>
            </a:r>
          </a:p>
          <a:p>
            <a:pPr marL="0" indent="0">
              <a:buNone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machine data to determine what needs to be fixed </a:t>
            </a:r>
          </a:p>
          <a:p>
            <a:pPr marL="0" indent="0">
              <a:buNone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predictive Maintenance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EA323-AEBC-FF0A-1259-92B234F1A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542" y="3091020"/>
            <a:ext cx="8387733" cy="343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44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B2F31-404D-CEA1-A8A3-011C39268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371474"/>
            <a:ext cx="11449050" cy="6276975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61E15CD-B416-773B-C4AF-98E313334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05" y="1619250"/>
            <a:ext cx="10677948" cy="463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50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371B-5835-E4F8-B249-250FDE81D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763" y="288758"/>
            <a:ext cx="11338861" cy="5888205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Physics                                            Captures behaviour using sensors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DEB1D5-63E7-F63C-E1AB-7E9CEAF2D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17" y="1645920"/>
            <a:ext cx="10655166" cy="381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89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F2E59-059A-0E40-E461-BB2C64E18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4" y="523875"/>
            <a:ext cx="11020425" cy="5619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igital twin technology is the development of advanced ML </a:t>
            </a:r>
            <a:r>
              <a:rPr lang="en-US" sz="28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algorithms </a:t>
            </a:r>
            <a:r>
              <a:rPr lang="en-US" sz="28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\ 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can be readily used to update the model and make future predictions</a:t>
            </a:r>
          </a:p>
          <a:p>
            <a:pPr marL="0" indent="0" algn="just">
              <a:buNone/>
            </a:pPr>
            <a:endParaRPr lang="en-US" sz="28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Derivative generalization method</a:t>
            </a: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 (PCA)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context of Machine Learning (ML), PCA is an unsupervised machine learning algorithm that is used for dimensionality reduction.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7803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E82EA-27D1-734F-808D-E917B3573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390525"/>
            <a:ext cx="11287126" cy="60769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Applications of Digital Twin</a:t>
            </a:r>
          </a:p>
          <a:p>
            <a:r>
              <a:rPr lang="en-I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Performance tuning</a:t>
            </a:r>
          </a:p>
          <a:p>
            <a:r>
              <a:rPr lang="en-I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Digital Machine building</a:t>
            </a:r>
          </a:p>
          <a:p>
            <a:r>
              <a:rPr lang="en-I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Healthcare</a:t>
            </a:r>
          </a:p>
          <a:p>
            <a:r>
              <a:rPr lang="en-I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Smart Cities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Digital Twin examples in practice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Digital Twin technology on city infrastructure: To improve the transportation and travel systems in New York City, the government decided to build a digital replica of the city itself. Having data on the average deterioration rate of a road in one of the busiest streets of the city, they are able to make safe predictions.</a:t>
            </a:r>
            <a:endParaRPr lang="en-IN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Digital Twin is used for aerospace engine monitoring: By creating a digital twin of an aircraft’s engine, pilots will have the ability to monitor engine health and progress the simulation 10 hours at a time (during a flight) in order to see if the potential risk of the engine experiencing a fatal failure in the near future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Digital Twin is used in the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germany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rail network in NVIDIA Omniverse</a:t>
            </a:r>
            <a:endParaRPr lang="en-IN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339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680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Digital Twin Technology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Prithviraj Patil</dc:creator>
  <cp:lastModifiedBy>Prithviraj Patil</cp:lastModifiedBy>
  <cp:revision>1</cp:revision>
  <dcterms:created xsi:type="dcterms:W3CDTF">2023-05-01T07:00:22Z</dcterms:created>
  <dcterms:modified xsi:type="dcterms:W3CDTF">2023-05-04T04:12:03Z</dcterms:modified>
</cp:coreProperties>
</file>