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hviraj Patil" userId="403618a9a03d183f" providerId="LiveId" clId="{26B21508-1F00-4CCD-917B-478240F3F8E0}"/>
    <pc:docChg chg="custSel addSld delSld modSld">
      <pc:chgData name="Prithviraj Patil" userId="403618a9a03d183f" providerId="LiveId" clId="{26B21508-1F00-4CCD-917B-478240F3F8E0}" dt="2023-07-27T04:54:12.371" v="20" actId="1076"/>
      <pc:docMkLst>
        <pc:docMk/>
      </pc:docMkLst>
      <pc:sldChg chg="del">
        <pc:chgData name="Prithviraj Patil" userId="403618a9a03d183f" providerId="LiveId" clId="{26B21508-1F00-4CCD-917B-478240F3F8E0}" dt="2023-07-27T04:52:21.003" v="0" actId="2696"/>
        <pc:sldMkLst>
          <pc:docMk/>
          <pc:sldMk cId="566605037" sldId="258"/>
        </pc:sldMkLst>
      </pc:sldChg>
      <pc:sldChg chg="delSp modSp new mod">
        <pc:chgData name="Prithviraj Patil" userId="403618a9a03d183f" providerId="LiveId" clId="{26B21508-1F00-4CCD-917B-478240F3F8E0}" dt="2023-07-27T04:53:53.193" v="5" actId="478"/>
        <pc:sldMkLst>
          <pc:docMk/>
          <pc:sldMk cId="3734228629" sldId="264"/>
        </pc:sldMkLst>
        <pc:spChg chg="del">
          <ac:chgData name="Prithviraj Patil" userId="403618a9a03d183f" providerId="LiveId" clId="{26B21508-1F00-4CCD-917B-478240F3F8E0}" dt="2023-07-27T04:53:46.142" v="2" actId="478"/>
          <ac:spMkLst>
            <pc:docMk/>
            <pc:sldMk cId="3734228629" sldId="264"/>
            <ac:spMk id="2" creationId="{7E4741C9-463F-A276-CC3A-843014E51F7F}"/>
          </ac:spMkLst>
        </pc:spChg>
        <pc:spChg chg="del mod">
          <ac:chgData name="Prithviraj Patil" userId="403618a9a03d183f" providerId="LiveId" clId="{26B21508-1F00-4CCD-917B-478240F3F8E0}" dt="2023-07-27T04:53:53.193" v="5" actId="478"/>
          <ac:spMkLst>
            <pc:docMk/>
            <pc:sldMk cId="3734228629" sldId="264"/>
            <ac:spMk id="3" creationId="{26EC1C14-C42C-B9DC-3013-F37EB9AB6FFA}"/>
          </ac:spMkLst>
        </pc:spChg>
      </pc:sldChg>
      <pc:sldChg chg="modSp new mod">
        <pc:chgData name="Prithviraj Patil" userId="403618a9a03d183f" providerId="LiveId" clId="{26B21508-1F00-4CCD-917B-478240F3F8E0}" dt="2023-07-27T04:54:12.371" v="20" actId="1076"/>
        <pc:sldMkLst>
          <pc:docMk/>
          <pc:sldMk cId="4120644216" sldId="265"/>
        </pc:sldMkLst>
        <pc:spChg chg="mod">
          <ac:chgData name="Prithviraj Patil" userId="403618a9a03d183f" providerId="LiveId" clId="{26B21508-1F00-4CCD-917B-478240F3F8E0}" dt="2023-07-27T04:54:12.371" v="20" actId="1076"/>
          <ac:spMkLst>
            <pc:docMk/>
            <pc:sldMk cId="4120644216" sldId="265"/>
            <ac:spMk id="2" creationId="{C611E18A-16C2-9BF5-F2CA-08974AC90F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97AC-0D52-A0C7-9852-CE3A2FC2A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D1EEE-1B36-CEAD-8FC0-9A5AB91FE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219F-DA45-B2F5-DF50-8E3F6018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CCE8-7E04-7651-5F0F-9E21871F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89B6-A941-4854-DDB7-27D5C220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2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8987-1EE7-659F-A578-369C1038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94D4B-A480-926C-BDF3-8036550D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A1DA-1CE3-B5CF-B8B5-65F90D3D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D619-87C6-D06F-EBD6-8CA14881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2352-3F3D-F8D4-6AF8-3DDECFA4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0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93F17-56D0-A230-788C-BF58AC3FE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302A5-6FBC-62AE-C617-E992E167F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5411-4D77-A90D-ECCF-B590343B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DE8E-834C-B975-FA05-F3B1894F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0D420-B35C-589A-DD19-7DE1E029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6AD6-9DD6-6E8B-93E1-32A6B139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5294-EBFC-6853-382E-03ABFAC9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177E-6573-4543-D3A7-E5074092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80E9-DD49-6477-C0EA-DE25ACF7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0BD4-8B9B-DA6A-2F36-3300B4C8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2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9001-09A1-E1D1-1AA0-42949980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9A30D-8AF9-6615-C1F9-44D8A980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2ED4-187B-6683-A217-BBA5115B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6145-33D0-1086-BBE3-DC94CE12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D26F-B507-01E1-BB76-FF0ED344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0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8426-DA0E-A7BB-20D4-AD6E2E7A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A6F2-0107-9627-4057-49145DEDC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97236-701E-F3AA-AF1F-B1EBFF03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AA2E4-DE23-9FFB-27C0-1B3C9E1B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D7C1-FB5F-A308-A9FD-3331CCAA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F8DC-ACFC-1DC6-11F5-D3D2B8B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6426-7F03-FB9B-CFBE-6CB048D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E40B-F29A-444D-8FDF-2FB0BA394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4E1B-0158-C79E-A6C2-165D7990B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DABAC-7700-B264-B7EE-EFEC7963F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74820-6A96-0041-DA65-90974AAAC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4ECA4-21DA-A1EB-EF24-DA65672E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57BB7-4907-177F-9777-E3E359A9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C3597-7897-B8D4-B9C7-342B4B94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1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90E-9FA7-52F7-3800-78CFA52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98AC-D77D-3910-2A76-EC78FFB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24645-8DC8-9119-D944-7352E971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5FA4-8ED1-DC99-6013-C5AC4B6B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C9999-DE79-385A-D929-7443ADBE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FBCC-1227-F8E0-3D8B-6C27E9FB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40F43-D637-CE4D-F524-EBF013B4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4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19B8-6330-9EC0-B713-8FEF16C3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DB7C-900D-7154-23D8-393C80A7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C0868-5764-6C1E-15DB-75091324D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FE720-9F1A-C807-B26C-7E1AA832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A295C-6C34-23CF-E2C7-8AE819EA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D7C38-9CBD-C6FB-5661-93E1B5E7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E6D-1194-9B8D-CFA3-17B15931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C7413-8EE1-D83D-5B36-4F183C6C2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7513D-5264-719B-496C-0B7BAB4F9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368EA-0B0D-9648-02FE-AD18D3E7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A284-0B2D-2383-DDA2-F5D54076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3E1F0-9ABA-B5D3-CF51-93F11FF5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0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64108-76AE-2E1A-EBAB-B6D488FD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9BAF7-1B40-3971-D229-907A1700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B93C-A390-C325-8F12-39269F9B7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1022-8C2B-4F71-A309-2D2884B3814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8B59-7246-A560-1341-B1ACDDD37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3816-80EA-BFC7-AC94-11B7C0A3A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A1CD-F50D-473F-A4FC-D7C7CE623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4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B2F3-AFC9-C54D-40D2-EF245B5DB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53263-E434-D235-E357-6FD2ABE74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Prithviraj Patil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3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2DC5-2C49-177C-FE0F-E4FF792D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66700"/>
            <a:ext cx="11201400" cy="6362699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web development.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stack web development is the process of designing, developing, testing, and deploying a complete web application from start to finish. It involves working with both the front-end and back-end of a web application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10871-EE4E-2326-8E12-F0E929E1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89" y="1928812"/>
            <a:ext cx="5058098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BFA2-968B-99F6-A1C5-E3CA5A3D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352425"/>
            <a:ext cx="10715625" cy="58245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possible outcomes/applications of MERN Full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Stsck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MERN stack is a popular choice for developing web applications because it is: 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endParaRPr lang="en-US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possible outcomes/applications of the MERN stack include:</a:t>
            </a:r>
            <a:endParaRPr lang="en-US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applications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Ecommerce applications</a:t>
            </a:r>
            <a:endParaRPr lang="en-US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games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2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1912-6370-FD3D-7395-ACAF7D40D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390524"/>
            <a:ext cx="11163301" cy="61341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available in Full Stack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technologies –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technologies –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–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79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3889-E7F5-2E69-99C7-A28E6F6B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333375"/>
            <a:ext cx="11296650" cy="6315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in MERN Full Stack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— document database</a:t>
            </a:r>
          </a:p>
          <a:p>
            <a:r>
              <a:rPr lang="en-IN" b="0" i="0" dirty="0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Express(.</a:t>
            </a:r>
            <a:r>
              <a:rPr lang="en-IN" b="0" i="0" dirty="0" err="1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b="0" i="0" dirty="0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Node.js web framework</a:t>
            </a:r>
          </a:p>
          <a:p>
            <a:r>
              <a:rPr lang="en-IN" b="0" i="0" dirty="0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React(.</a:t>
            </a:r>
            <a:r>
              <a:rPr lang="en-IN" b="0" i="0" dirty="0" err="1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b="0" i="0" dirty="0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a client-side JavaScript framework</a:t>
            </a:r>
          </a:p>
          <a:p>
            <a:r>
              <a:rPr lang="en-IN" b="0" i="0" dirty="0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Node(.</a:t>
            </a:r>
            <a:r>
              <a:rPr lang="en-IN" b="0" i="0" dirty="0" err="1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b="0" i="0" dirty="0">
                <a:solidFill>
                  <a:srgbClr val="4249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the premier JavaScript web server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F71F4-8F1B-8CD4-3152-68CF00FD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742950"/>
            <a:ext cx="59245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8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CE30-4E3D-DE9A-C304-6B04D0FF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333374"/>
            <a:ext cx="11306175" cy="62388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far we have started with the front end of the web applications and till now we have completed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Basics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technologies we need to learn for our course are Java Script, React(.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MongoDB, Express(.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node(.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preparing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starting a strong foundation in web development fundamentals like  HTML, CSS.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portfolio website to showcase my  projects and skills.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22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18A-16C2-9BF5-F2CA-08974AC9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9273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4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Full Stack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>Prithviraj Patil</dc:creator>
  <cp:lastModifiedBy>Prithviraj Patil</cp:lastModifiedBy>
  <cp:revision>1</cp:revision>
  <dcterms:created xsi:type="dcterms:W3CDTF">2023-07-26T09:47:29Z</dcterms:created>
  <dcterms:modified xsi:type="dcterms:W3CDTF">2023-07-27T04:54:13Z</dcterms:modified>
</cp:coreProperties>
</file>