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19"/>
  </p:notesMasterIdLst>
  <p:sldIdLst>
    <p:sldId id="1952" r:id="rId6"/>
    <p:sldId id="1962" r:id="rId7"/>
    <p:sldId id="1965" r:id="rId8"/>
    <p:sldId id="1966" r:id="rId9"/>
    <p:sldId id="1967" r:id="rId10"/>
    <p:sldId id="1968" r:id="rId11"/>
    <p:sldId id="1969" r:id="rId12"/>
    <p:sldId id="1970" r:id="rId13"/>
    <p:sldId id="1971" r:id="rId14"/>
    <p:sldId id="1972" r:id="rId15"/>
    <p:sldId id="1963" r:id="rId16"/>
    <p:sldId id="1964" r:id="rId17"/>
    <p:sldId id="269" r:id="rId18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65"/>
            <p14:sldId id="1966"/>
            <p14:sldId id="1967"/>
            <p14:sldId id="1968"/>
            <p14:sldId id="1969"/>
            <p14:sldId id="1970"/>
            <p14:sldId id="1971"/>
            <p14:sldId id="1972"/>
            <p14:sldId id="1963"/>
            <p14:sldId id="196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22-02-2021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94EB-4994-4269-BF69-4B1E257A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4E75-6025-48F3-ADA6-6899B4D5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9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0477-3712-4812-B473-B8EB485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Video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0EC8-46BD-492C-971C-7B36B44A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2CF-2828-4726-B02E-4D9EB45B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Future development that can be implemented further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0926-5C7B-48EE-8EA7-578934B3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699065"/>
            <a:ext cx="7786580" cy="1055307"/>
          </a:xfrm>
        </p:spPr>
        <p:txBody>
          <a:bodyPr>
            <a:normAutofit lnSpcReduction="10000"/>
          </a:bodyPr>
          <a:lstStyle/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Name : 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Size : 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 Mentor Name : 					Mentor PS#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Members Details (Professional Stamp Size Photo with few lines of individual briefing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1FC178-AF7C-4BB1-AD6C-4A4323580161}"/>
              </a:ext>
            </a:extLst>
          </p:cNvPr>
          <p:cNvSpPr/>
          <p:nvPr/>
        </p:nvSpPr>
        <p:spPr>
          <a:xfrm>
            <a:off x="230369" y="394950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GENESIS Track Code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Education Details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Professional Skills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43CAB-A9A4-40D4-9338-128420D95AD4}"/>
              </a:ext>
            </a:extLst>
          </p:cNvPr>
          <p:cNvSpPr/>
          <p:nvPr/>
        </p:nvSpPr>
        <p:spPr>
          <a:xfrm>
            <a:off x="2859288" y="395772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GENESIS Track Code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Education Details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Professional Skills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249D4-F529-45FE-8663-1B3A2FC587F8}"/>
              </a:ext>
            </a:extLst>
          </p:cNvPr>
          <p:cNvSpPr/>
          <p:nvPr/>
        </p:nvSpPr>
        <p:spPr>
          <a:xfrm>
            <a:off x="5488207" y="395772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GENESIS Track Code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Education Details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Professional Skills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4D96D-023C-4220-941B-E43C8CDF21AC}"/>
              </a:ext>
            </a:extLst>
          </p:cNvPr>
          <p:cNvSpPr txBox="1"/>
          <p:nvPr/>
        </p:nvSpPr>
        <p:spPr>
          <a:xfrm>
            <a:off x="756248" y="2426635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9AEDE-6C0D-4EA8-84F6-66AB5402F112}"/>
              </a:ext>
            </a:extLst>
          </p:cNvPr>
          <p:cNvSpPr txBox="1"/>
          <p:nvPr/>
        </p:nvSpPr>
        <p:spPr>
          <a:xfrm>
            <a:off x="3588053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0485B-E445-4CED-9F63-0CCE3547A51D}"/>
              </a:ext>
            </a:extLst>
          </p:cNvPr>
          <p:cNvSpPr txBox="1"/>
          <p:nvPr/>
        </p:nvSpPr>
        <p:spPr>
          <a:xfrm>
            <a:off x="6095365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B63D-F046-4250-BD82-686F0D8D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DIGIBOX USE CASES &amp; 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F46-80B9-4D58-93F9-E9E231FB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DigiBox</a:t>
            </a:r>
            <a:r>
              <a:rPr lang="en-IN" sz="2000" dirty="0"/>
              <a:t> is a content management system will be used in the aero industry.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DigiBox</a:t>
            </a:r>
            <a:r>
              <a:rPr lang="en-IN" sz="2000" dirty="0"/>
              <a:t> is having three different user: Admin, Studio and Airline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• Admin can add studio and airline user and manage user role. Also generate different reports</a:t>
            </a:r>
          </a:p>
          <a:p>
            <a:pPr marL="0" indent="0">
              <a:buNone/>
            </a:pPr>
            <a:r>
              <a:rPr lang="en-IN" sz="2000" dirty="0"/>
              <a:t>• Studio users can add, modify and remove the media contents from the system</a:t>
            </a:r>
          </a:p>
          <a:p>
            <a:pPr marL="0" indent="0">
              <a:buNone/>
            </a:pPr>
            <a:r>
              <a:rPr lang="en-IN" sz="2000" dirty="0"/>
              <a:t>• Airline users can buy a media like Movies, TV shows, Audios and special content from the studios and Labs</a:t>
            </a:r>
          </a:p>
        </p:txBody>
      </p:sp>
    </p:spTree>
    <p:extLst>
      <p:ext uri="{BB962C8B-B14F-4D97-AF65-F5344CB8AC3E}">
        <p14:creationId xmlns:p14="http://schemas.microsoft.com/office/powerpoint/2010/main" val="98281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3A34-4489-412F-961B-0A87D95A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Detailed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701AD-6BD4-4013-A5FC-253B99AF3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66749"/>
            <a:ext cx="8445795" cy="4476749"/>
          </a:xfrm>
        </p:spPr>
      </p:pic>
    </p:spTree>
    <p:extLst>
      <p:ext uri="{BB962C8B-B14F-4D97-AF65-F5344CB8AC3E}">
        <p14:creationId xmlns:p14="http://schemas.microsoft.com/office/powerpoint/2010/main" val="44278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8923-915B-463E-8EBA-02449506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Sign-in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2B2E-9772-433E-A885-13E54E2C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512" y="666750"/>
            <a:ext cx="4426688" cy="4191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Sign-in page having  below requirements: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Email ID: </a:t>
            </a:r>
            <a:r>
              <a:rPr lang="en-IN" dirty="0"/>
              <a:t>Accepts valid email ID, Mandatory filled</a:t>
            </a:r>
          </a:p>
          <a:p>
            <a:pPr marL="0" indent="0">
              <a:buNone/>
            </a:pPr>
            <a:r>
              <a:rPr lang="en-IN" b="1" dirty="0"/>
              <a:t>Password: </a:t>
            </a:r>
            <a:r>
              <a:rPr lang="en-IN" dirty="0"/>
              <a:t>Accepts password, Mandatory filled</a:t>
            </a:r>
          </a:p>
          <a:p>
            <a:pPr marL="0" indent="0">
              <a:buNone/>
            </a:pPr>
            <a:r>
              <a:rPr lang="en-IN" b="1" dirty="0"/>
              <a:t>Remember Me: </a:t>
            </a:r>
            <a:r>
              <a:rPr lang="en-IN" dirty="0"/>
              <a:t>if enabled, then the credentials will be auto filed from browser memory</a:t>
            </a:r>
          </a:p>
          <a:p>
            <a:pPr marL="0" indent="0">
              <a:buNone/>
            </a:pPr>
            <a:r>
              <a:rPr lang="en-IN" b="1" dirty="0"/>
              <a:t>Forgotten Password?: </a:t>
            </a:r>
            <a:r>
              <a:rPr lang="en-IN" dirty="0"/>
              <a:t>Not yet defined</a:t>
            </a:r>
          </a:p>
          <a:p>
            <a:pPr marL="0" indent="0">
              <a:buNone/>
            </a:pPr>
            <a:r>
              <a:rPr lang="en-IN" b="1" dirty="0"/>
              <a:t>Login: </a:t>
            </a:r>
            <a:r>
              <a:rPr lang="en-IN" dirty="0"/>
              <a:t>Validated the credentials and redirect to respective dashboard page otherwise display error on the same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38866-EFBD-468F-A1ED-A3437D2809FD}"/>
              </a:ext>
            </a:extLst>
          </p:cNvPr>
          <p:cNvPicPr/>
          <p:nvPr/>
        </p:nvPicPr>
        <p:blipFill rotWithShape="1">
          <a:blip r:embed="rId2"/>
          <a:srcRect l="12173" r="12185"/>
          <a:stretch/>
        </p:blipFill>
        <p:spPr>
          <a:xfrm>
            <a:off x="189615" y="765544"/>
            <a:ext cx="4148469" cy="36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2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C31B-E160-4203-9441-E11F01A5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 Page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5929-406F-4E92-96B8-F6CBEC3A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Media – Movies Landing Page </a:t>
            </a:r>
          </a:p>
          <a:p>
            <a:pPr marL="342900" indent="-342900">
              <a:buAutoNum type="alphaUcPeriod"/>
            </a:pPr>
            <a:r>
              <a:rPr lang="en-IN" dirty="0"/>
              <a:t>Display the newest available releases for MOVIES in ALPHA order regardless of Studio (using the airline release date) by default </a:t>
            </a:r>
          </a:p>
          <a:p>
            <a:pPr marL="342900" indent="-342900">
              <a:buAutoNum type="alphaUcPeriod"/>
            </a:pPr>
            <a:r>
              <a:rPr lang="en-IN" dirty="0"/>
              <a:t>FILTER: Shall be able to filter by Airline release date, genre/category, age rating, language </a:t>
            </a:r>
          </a:p>
          <a:p>
            <a:pPr marL="342900" indent="-342900">
              <a:buAutoNum type="alphaUcPeriod"/>
            </a:pPr>
            <a:r>
              <a:rPr lang="en-IN" dirty="0"/>
              <a:t>SORT: Shall be able to sort ALPHA, Newest to Oldest, </a:t>
            </a:r>
          </a:p>
          <a:p>
            <a:pPr marL="342900" indent="-342900">
              <a:buAutoNum type="alphaUcPeriod"/>
            </a:pPr>
            <a:r>
              <a:rPr lang="en-IN" dirty="0"/>
              <a:t>SEARCH: Shall be able to SEARCH by title, actor </a:t>
            </a:r>
          </a:p>
          <a:p>
            <a:pPr marL="342900" indent="-342900">
              <a:buAutoNum type="alphaUcPeriod"/>
            </a:pPr>
            <a:r>
              <a:rPr lang="en-IN" dirty="0"/>
              <a:t>Shall be able to “Check” the boxes below poster to BULK add to cart and assign IFE systems, versions, languages later when viewing cart</a:t>
            </a:r>
          </a:p>
        </p:txBody>
      </p:sp>
    </p:spTree>
    <p:extLst>
      <p:ext uri="{BB962C8B-B14F-4D97-AF65-F5344CB8AC3E}">
        <p14:creationId xmlns:p14="http://schemas.microsoft.com/office/powerpoint/2010/main" val="106772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7767-AD98-45BF-A06D-A4DA798F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 Page Preview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53BC6F-1F54-4244-B06E-C093E69E68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63" y="844849"/>
            <a:ext cx="8165804" cy="38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1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4891-7657-4248-AEBB-636602F3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Movie Details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C993-B78C-4882-B254-B110545D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marR="104775" indent="-6350">
              <a:lnSpc>
                <a:spcPct val="102000"/>
              </a:lnSpc>
              <a:spcAft>
                <a:spcPts val="7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a Airline User</a:t>
            </a:r>
          </a:p>
          <a:p>
            <a:pPr marL="342900" marR="104775" lvl="0" indent="-342900" fontAlgn="base">
              <a:lnSpc>
                <a:spcPct val="102000"/>
              </a:lnSpc>
              <a:spcAft>
                <a:spcPts val="7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able to watch the trailer and switch between available poster</a:t>
            </a:r>
          </a:p>
          <a:p>
            <a:pPr marL="342900" marR="104775" lvl="0" indent="-342900" fontAlgn="base">
              <a:lnSpc>
                <a:spcPct val="102000"/>
              </a:lnSpc>
              <a:spcAft>
                <a:spcPts val="7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able to add to cart</a:t>
            </a:r>
          </a:p>
          <a:p>
            <a:pPr marL="342900" marR="104775" lvl="0" indent="-342900" fontAlgn="base">
              <a:lnSpc>
                <a:spcPct val="102000"/>
              </a:lnSpc>
              <a:spcAft>
                <a:spcPts val="135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able to see similar movies list</a:t>
            </a:r>
          </a:p>
          <a:p>
            <a:pPr marL="454025" marR="104775" indent="-6350">
              <a:lnSpc>
                <a:spcPct val="102000"/>
              </a:lnSpc>
              <a:spcAft>
                <a:spcPts val="7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a Studio User</a:t>
            </a:r>
          </a:p>
          <a:p>
            <a:pPr marL="342900" marR="104775" lvl="0" indent="-342900" fontAlgn="base">
              <a:lnSpc>
                <a:spcPct val="102000"/>
              </a:lnSpc>
              <a:spcAft>
                <a:spcPts val="7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able to see a all the fields are in editable mode</a:t>
            </a:r>
          </a:p>
          <a:p>
            <a:pPr marL="342900" marR="104775" lvl="0" indent="-342900" fontAlgn="base">
              <a:lnSpc>
                <a:spcPct val="102000"/>
              </a:lnSpc>
              <a:spcAft>
                <a:spcPts val="7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able to remove the movie</a:t>
            </a:r>
          </a:p>
          <a:p>
            <a:pPr marL="342900" marR="104775" lvl="0" indent="-342900" fontAlgn="base">
              <a:lnSpc>
                <a:spcPct val="102000"/>
              </a:lnSpc>
              <a:spcAft>
                <a:spcPts val="7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able to add a new movie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74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8B60-4932-471B-A6E0-91972539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Movie Details Page Preview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9CB87B-036D-43DA-931B-4522E76D15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98" y="783213"/>
            <a:ext cx="8155172" cy="39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20456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9C3B21729434C834F03C10CFD3EE7" ma:contentTypeVersion="11" ma:contentTypeDescription="Create a new document." ma:contentTypeScope="" ma:versionID="dda2e0ad570191573d4862d24315b090">
  <xsd:schema xmlns:xsd="http://www.w3.org/2001/XMLSchema" xmlns:xs="http://www.w3.org/2001/XMLSchema" xmlns:p="http://schemas.microsoft.com/office/2006/metadata/properties" xmlns:ns2="3f90b35a-c7f5-466e-bdce-aad1192bcad3" xmlns:ns3="abad16e2-75b5-4d02-890c-30395bfef711" targetNamespace="http://schemas.microsoft.com/office/2006/metadata/properties" ma:root="true" ma:fieldsID="822e9fa36678c5abd975587ddd4d1967" ns2:_="" ns3:_="">
    <xsd:import namespace="3f90b35a-c7f5-466e-bdce-aad1192bcad3"/>
    <xsd:import namespace="abad16e2-75b5-4d02-890c-30395bfef7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b35a-c7f5-466e-bdce-aad1192bca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16e2-75b5-4d02-890c-30395bfef7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39875D-F75F-48DD-BAA7-E8239D66A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0b35a-c7f5-466e-bdce-aad1192bcad3"/>
    <ds:schemaRef ds:uri="abad16e2-75b5-4d02-890c-30395bfef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0B9548-FE58-4485-B5D9-973899E1873F}">
  <ds:schemaRefs>
    <ds:schemaRef ds:uri="744734cd-2cc4-42b9-ac52-9cd9b6cc6337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75307f7-0a56-438d-b0eb-5c1570be7b3a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400</Words>
  <Application>Microsoft Office PowerPoint</Application>
  <PresentationFormat>On-screen Show (16:9)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Verdana</vt:lpstr>
      <vt:lpstr>L&amp;T Theme 2</vt:lpstr>
      <vt:lpstr>2_Office Theme</vt:lpstr>
      <vt:lpstr>PowerPoint Presentation</vt:lpstr>
      <vt:lpstr>Project Highlights</vt:lpstr>
      <vt:lpstr>DIGIBOX USE CASES &amp; WIREFRAMES</vt:lpstr>
      <vt:lpstr>Detailed Design</vt:lpstr>
      <vt:lpstr>Sign-in Page</vt:lpstr>
      <vt:lpstr>Media Page </vt:lpstr>
      <vt:lpstr>Media Page Preview</vt:lpstr>
      <vt:lpstr>Movie Details Page</vt:lpstr>
      <vt:lpstr>Movie Details Page Preview</vt:lpstr>
      <vt:lpstr>PowerPoint Presentation</vt:lpstr>
      <vt:lpstr>Project Video Snippet</vt:lpstr>
      <vt:lpstr>Future development that can be implemented further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Prathviraj .</cp:lastModifiedBy>
  <cp:revision>135</cp:revision>
  <dcterms:created xsi:type="dcterms:W3CDTF">2020-09-04T19:07:05Z</dcterms:created>
  <dcterms:modified xsi:type="dcterms:W3CDTF">2021-02-22T03:14:38Z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