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7" r:id="rId4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F0D8E-E263-4620-A9C9-52E1272CDA7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B212D-7375-4A44-A173-1D78ACD04E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">
  <p:cSld name="Tab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mmary ">
  <p:cSld name="Summary 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A10A-BF4A-4D8B-9956-F0A65B774B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B51C-085D-45A0-BED6-BF951CBBAE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210;p1"/>
          <p:cNvSpPr txBox="1"/>
          <p:nvPr/>
        </p:nvSpPr>
        <p:spPr>
          <a:xfrm>
            <a:off x="4537023" y="1929384"/>
            <a:ext cx="6892977" cy="111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100000"/>
              </a:lnSpc>
              <a:buSzPts val="3600"/>
            </a:pPr>
            <a:r>
              <a:rPr lang="en-US" sz="2800" dirty="0">
                <a:solidFill>
                  <a:srgbClr val="FF0000"/>
                </a:solidFill>
              </a:rPr>
              <a:t>Basic Details of the Team and Problem Statement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Google Shape;211;p1"/>
          <p:cNvSpPr txBox="1"/>
          <p:nvPr/>
        </p:nvSpPr>
        <p:spPr>
          <a:xfrm>
            <a:off x="6096000" y="3319272"/>
            <a:ext cx="5495988" cy="239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01112" y="2863605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rgbClr val="00B0F0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rgbClr val="00B0F0"/>
                </a:solidFill>
              </a:rPr>
              <a:t> </a:t>
            </a:r>
            <a:endParaRPr dirty="0">
              <a:solidFill>
                <a:srgbClr val="00B0F0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solidFill>
                <a:srgbClr val="00B0F0"/>
              </a:solidFill>
            </a:endParaRPr>
          </a:p>
        </p:txBody>
      </p:sp>
      <p:sp>
        <p:nvSpPr>
          <p:cNvPr id="9" name="Google Shape;217;p2"/>
          <p:cNvSpPr txBox="1">
            <a:spLocks noGrp="1"/>
          </p:cNvSpPr>
          <p:nvPr>
            <p:ph type="title"/>
          </p:nvPr>
        </p:nvSpPr>
        <p:spPr>
          <a:xfrm>
            <a:off x="287367" y="1135788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rgbClr val="FF0000"/>
                </a:solidFill>
              </a:rPr>
              <a:t>Idea/Approach Details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" name="Google Shape;221;p2"/>
          <p:cNvSpPr txBox="1"/>
          <p:nvPr/>
        </p:nvSpPr>
        <p:spPr>
          <a:xfrm>
            <a:off x="7078335" y="80044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2" name="Google Shape;222;p2"/>
          <p:cNvSpPr txBox="1"/>
          <p:nvPr/>
        </p:nvSpPr>
        <p:spPr>
          <a:xfrm>
            <a:off x="7195472" y="2863605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rgbClr val="00B0F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>
              <a:solidFill>
                <a:srgbClr val="00B0F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25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rgbClr val="FF0000"/>
                </a:solidFill>
              </a:rPr>
              <a:t>Idea/Approach Details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6" name="Google Shape;228;p3"/>
          <p:cNvSpPr txBox="1"/>
          <p:nvPr/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US" dirty="0">
                <a:solidFill>
                  <a:srgbClr val="00B0F0"/>
                </a:solidFill>
              </a:rPr>
              <a:t>Describe your Use Cases here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8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9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rgbClr val="00B0F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0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119910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solidFill>
                  <a:srgbClr val="FF0000"/>
                </a:solidFill>
              </a:rPr>
              <a:t>Team Member Details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00B0F0"/>
                </a:solidFill>
              </a:rPr>
              <a:t>Team Leader Name: Type Your Name Here</a:t>
            </a:r>
            <a:endParaRPr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00B0F0"/>
                </a:solidFill>
              </a:rPr>
              <a:t>Team Member 1 Name: Type Your Name Here</a:t>
            </a:r>
            <a:endParaRPr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00B0F0"/>
                </a:solidFill>
              </a:rPr>
              <a:t>Team Member 2 Name: Type Your Name Here</a:t>
            </a:r>
            <a:endParaRPr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00B0F0"/>
                </a:solidFill>
              </a:rPr>
              <a:t>Team Member 3 Name: Type Your Name Here</a:t>
            </a:r>
            <a:endParaRPr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00B0F0"/>
                </a:solidFill>
              </a:rPr>
              <a:t>Team Member 4 Name: Type Your Name Here</a:t>
            </a:r>
            <a:endParaRPr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00B0F0"/>
                </a:solidFill>
              </a:rPr>
              <a:t>Team Member 5 Name: Type Your Name Here</a:t>
            </a:r>
            <a:endParaRPr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FF0000"/>
                </a:solidFill>
              </a:rPr>
              <a:t>Team Mentor 1 Name: Type Your Name Here(Not Mandatory)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solidFill>
                  <a:srgbClr val="00B0F0"/>
                </a:solidFill>
              </a:rPr>
              <a:t>Important Pointers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FF0000"/>
                </a:solidFill>
              </a:rPr>
              <a:t>Please ensure below pointers are met while 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240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Kindly keep the maximum slides limit to 4 pages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the topics should be utilized for description of your idea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avoid paragraphs and post your idea in points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 your explanation precisely and easy to understand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 should be unique and novel. If it has a business potential more weightage will be given.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delete this slide (Important Pointers) when you upload the details of your idea.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WPS Presentation</Application>
  <PresentationFormat>Widescreen</PresentationFormat>
  <Paragraphs>60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Franklin Gothic</vt:lpstr>
      <vt:lpstr>Franklin Gothic Book</vt:lpstr>
      <vt:lpstr>Libre Franklin</vt:lpstr>
      <vt:lpstr>Segoe Print</vt:lpstr>
      <vt:lpstr>Arial</vt:lpstr>
      <vt:lpstr>Noto Sans Symbols</vt:lpstr>
      <vt:lpstr>Microsoft YaHei</vt:lpstr>
      <vt:lpstr>Arial Unicode MS</vt:lpstr>
      <vt:lpstr>Calibri</vt:lpstr>
      <vt:lpstr>Calibri Light</vt:lpstr>
      <vt:lpstr>Franklin Gothic Demi</vt:lpstr>
      <vt:lpstr>Arial Black</vt:lpstr>
      <vt:lpstr>Arial Narrow</vt:lpstr>
      <vt:lpstr>Office Theme</vt:lpstr>
      <vt:lpstr>PowerPoint 演示文稿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MOULI KRISHNAN.A RTC2021BAI015</dc:creator>
  <cp:lastModifiedBy>riyas</cp:lastModifiedBy>
  <cp:revision>2</cp:revision>
  <dcterms:created xsi:type="dcterms:W3CDTF">2024-01-30T13:55:00Z</dcterms:created>
  <dcterms:modified xsi:type="dcterms:W3CDTF">2024-01-31T04:28:44Z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B77833FEF2ED4156A6D3457125A7BB8D_12</vt:lpwstr>
  </property>
  <property fmtid="{D5CDD505-2E9C-101B-9397-08002B2CF9AE}" pid="3" name="KSOProductBuildVer">
    <vt:lpwstr>1033-12.2.0.13431</vt:lpwstr>
  </property>
</Properties>
</file>