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66" r:id="rId6"/>
    <p:sldId id="267" r:id="rId7"/>
    <p:sldId id="257" r:id="rId8"/>
    <p:sldId id="26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1/31/2025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1/31/2025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1/31/2025</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smtClean="0"/>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1/31/2025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1/31/2025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1/31/2025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1/31/2025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1/31/2025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1/31/2025</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smtClean="0"/>
              <a:t>BOOK INVENTORY SYSTEM</a:t>
            </a:r>
            <a:endParaRPr lang="en-US" dirty="0"/>
          </a:p>
        </p:txBody>
      </p:sp>
      <p:sp>
        <p:nvSpPr>
          <p:cNvPr id="7" name="Subtitle 6"/>
          <p:cNvSpPr>
            <a:spLocks noGrp="1"/>
          </p:cNvSpPr>
          <p:nvPr>
            <p:ph type="subTitle" idx="1"/>
          </p:nvPr>
        </p:nvSpPr>
        <p:spPr/>
        <p:txBody>
          <a:bodyPr/>
          <a:lstStyle/>
          <a:p>
            <a:r>
              <a:rPr lang="en-US" dirty="0" smtClean="0"/>
              <a:t>Project By:</a:t>
            </a:r>
          </a:p>
          <a:p>
            <a:r>
              <a:rPr lang="en-US" dirty="0" smtClean="0"/>
              <a:t>PRITI GAWADE</a:t>
            </a:r>
            <a:endParaRPr lang="en-US" dirty="0"/>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Book Inventory System</a:t>
            </a:r>
            <a:endParaRPr lang="en-US" dirty="0"/>
          </a:p>
        </p:txBody>
      </p:sp>
      <p:sp>
        <p:nvSpPr>
          <p:cNvPr id="4" name="Text Placeholder 3"/>
          <p:cNvSpPr>
            <a:spLocks noGrp="1"/>
          </p:cNvSpPr>
          <p:nvPr>
            <p:ph type="body" sz="half" idx="2"/>
          </p:nvPr>
        </p:nvSpPr>
        <p:spPr/>
        <p:txBody>
          <a:bodyPr>
            <a:normAutofit/>
          </a:bodyPr>
          <a:lstStyle/>
          <a:p>
            <a:r>
              <a:rPr lang="en-US" sz="2000" dirty="0"/>
              <a:t>A </a:t>
            </a:r>
            <a:r>
              <a:rPr lang="en-US" sz="2000" b="1" dirty="0"/>
              <a:t>Book Inventory System</a:t>
            </a:r>
            <a:r>
              <a:rPr lang="en-US" sz="2000" dirty="0"/>
              <a:t> is a software application or process used to track and manage books in a store, library, warehouse, or any organization that handles books. Its primary purpose is to maintain an organized record of books, their availability, and their movement (whether sold, borrowed, or returned). This system helps ensure that an organization can effectively manage its book stock, sales, or borrowing operations.</a:t>
            </a:r>
            <a:endParaRPr lang="en-US" sz="2000" dirty="0"/>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p:pic>
    </p:spTree>
    <p:extLst>
      <p:ext uri="{BB962C8B-B14F-4D97-AF65-F5344CB8AC3E}">
        <p14:creationId xmlns:p14="http://schemas.microsoft.com/office/powerpoint/2010/main" val="368354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9068" y="156755"/>
            <a:ext cx="6413863" cy="646331"/>
          </a:xfrm>
          <a:prstGeom prst="rect">
            <a:avLst/>
          </a:prstGeom>
          <a:noFill/>
        </p:spPr>
        <p:txBody>
          <a:bodyPr wrap="square" rtlCol="0">
            <a:spAutoFit/>
          </a:bodyPr>
          <a:lstStyle/>
          <a:p>
            <a:pPr algn="ctr"/>
            <a:r>
              <a:rPr lang="en-US" sz="3600" b="1" u="sng" dirty="0" smtClean="0"/>
              <a:t>ER DIAGRAM</a:t>
            </a:r>
            <a:endParaRPr lang="en-US" sz="36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359" y="933714"/>
            <a:ext cx="9613282" cy="5805182"/>
          </a:xfrm>
          <a:prstGeom prst="rect">
            <a:avLst/>
          </a:prstGeom>
          <a:ln w="28575">
            <a:solidFill>
              <a:schemeClr val="tx2"/>
            </a:solidFill>
          </a:ln>
        </p:spPr>
      </p:pic>
    </p:spTree>
    <p:extLst>
      <p:ext uri="{BB962C8B-B14F-4D97-AF65-F5344CB8AC3E}">
        <p14:creationId xmlns:p14="http://schemas.microsoft.com/office/powerpoint/2010/main" val="224566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Key Features </a:t>
            </a:r>
            <a:endParaRPr lang="en-US" b="1" dirty="0"/>
          </a:p>
        </p:txBody>
      </p:sp>
      <p:sp>
        <p:nvSpPr>
          <p:cNvPr id="14" name="Content Placeholder 13"/>
          <p:cNvSpPr>
            <a:spLocks noGrp="1"/>
          </p:cNvSpPr>
          <p:nvPr>
            <p:ph idx="1"/>
          </p:nvPr>
        </p:nvSpPr>
        <p:spPr/>
        <p:txBody>
          <a:bodyPr>
            <a:noAutofit/>
          </a:bodyPr>
          <a:lstStyle/>
          <a:p>
            <a:r>
              <a:rPr lang="en-US" sz="2800" b="1" dirty="0" smtClean="0"/>
              <a:t>Book Management:</a:t>
            </a:r>
            <a:endParaRPr lang="en-US" sz="2800" b="1" dirty="0" smtClean="0"/>
          </a:p>
          <a:p>
            <a:pPr marL="0" indent="0">
              <a:buNone/>
            </a:pPr>
            <a:r>
              <a:rPr lang="en-US" sz="2400" dirty="0" smtClean="0"/>
              <a:t>The Book Management section helps to maintain the data of books that are available in the inventory. It gives the information of the book which lets user as well as administrator know about what the books are about. In addition to that, the administrator can add new books as well as update the details of book. If any book gets out of stock, then it can be removed as well.</a:t>
            </a:r>
            <a:endParaRPr lang="en-US" sz="2400" dirty="0"/>
          </a:p>
          <a:p>
            <a:r>
              <a:rPr lang="en-US" sz="2800" b="1" dirty="0" smtClean="0"/>
              <a:t>Data Tracking</a:t>
            </a:r>
          </a:p>
          <a:p>
            <a:pPr marL="0" indent="0">
              <a:buNone/>
            </a:pPr>
            <a:r>
              <a:rPr lang="en-US" sz="2400" dirty="0" smtClean="0"/>
              <a:t>The Book Inventory tracks the quantity, location and price of the books that are available in the inventory. If any book gets purchased or borrowed, the quantity gets updated in the inventory accordingly. </a:t>
            </a:r>
          </a:p>
          <a:p>
            <a:endParaRPr lang="en-US" dirty="0" smtClean="0"/>
          </a:p>
          <a:p>
            <a:pPr marL="0" indent="0">
              <a:buNone/>
            </a:pPr>
            <a:endParaRPr lang="en-US" dirty="0" smtClean="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886" y="1031966"/>
            <a:ext cx="11390812" cy="5539978"/>
          </a:xfrm>
          <a:prstGeom prst="rect">
            <a:avLst/>
          </a:prstGeom>
          <a:noFill/>
        </p:spPr>
        <p:txBody>
          <a:bodyPr wrap="square" rtlCol="0">
            <a:spAutoFit/>
          </a:bodyPr>
          <a:lstStyle/>
          <a:p>
            <a:pPr marL="342900" indent="-342900">
              <a:buFont typeface="Wingdings" panose="05000000000000000000" pitchFamily="2" charset="2"/>
              <a:buChar char="§"/>
            </a:pPr>
            <a:r>
              <a:rPr lang="en-US" sz="2800" b="1" dirty="0" smtClean="0"/>
              <a:t>Supplier Data Record </a:t>
            </a:r>
            <a:r>
              <a:rPr lang="en-US" sz="2800" b="1" dirty="0"/>
              <a:t>Management:</a:t>
            </a:r>
          </a:p>
          <a:p>
            <a:r>
              <a:rPr lang="en-US" sz="2400" dirty="0" smtClean="0"/>
              <a:t>This section helps to manage the supplier records. The administrator can add or remove suppliers as per the requirement. Also, the phone number or email address of suppliers can be updated if required. This helps the administrator to know the data of suppliers and makes contact efficient.</a:t>
            </a:r>
            <a:endParaRPr lang="en-US" sz="2400" b="1" dirty="0" smtClean="0"/>
          </a:p>
          <a:p>
            <a:pPr marL="342900" indent="-342900">
              <a:buFont typeface="Wingdings" panose="05000000000000000000" pitchFamily="2" charset="2"/>
              <a:buChar char="§"/>
            </a:pPr>
            <a:endParaRPr lang="en-US" sz="2000" b="1" dirty="0" smtClean="0"/>
          </a:p>
          <a:p>
            <a:pPr marL="342900" indent="-342900">
              <a:buFont typeface="Wingdings" panose="05000000000000000000" pitchFamily="2" charset="2"/>
              <a:buChar char="§"/>
            </a:pPr>
            <a:endParaRPr lang="en-US" sz="2000" b="1" dirty="0"/>
          </a:p>
          <a:p>
            <a:pPr marL="342900" indent="-342900">
              <a:buFont typeface="Wingdings" panose="05000000000000000000" pitchFamily="2" charset="2"/>
              <a:buChar char="§"/>
            </a:pPr>
            <a:r>
              <a:rPr lang="en-US" sz="2800" b="1" dirty="0" smtClean="0"/>
              <a:t>User </a:t>
            </a:r>
            <a:r>
              <a:rPr lang="en-US" sz="2800" b="1" dirty="0"/>
              <a:t>Tracking</a:t>
            </a:r>
          </a:p>
          <a:p>
            <a:r>
              <a:rPr lang="en-US" sz="2400" dirty="0" smtClean="0"/>
              <a:t>The administrator can track the data of user that borrows or purchases the books. If the book is borrowed, the dates of borrowing, estimated date of returning and actual date of returning the book gets tracked. If the user missed the estimated date of returning, the user is liable to getting charged with fine by administrator. This makes the administrator’s work of keeping record of users easy and efficient. </a:t>
            </a:r>
            <a:endParaRPr lang="en-US" sz="2400" dirty="0"/>
          </a:p>
          <a:p>
            <a:endParaRPr lang="en-US" sz="2400" dirty="0"/>
          </a:p>
          <a:p>
            <a:endParaRPr lang="en-US" dirty="0"/>
          </a:p>
        </p:txBody>
      </p:sp>
    </p:spTree>
    <p:extLst>
      <p:ext uri="{BB962C8B-B14F-4D97-AF65-F5344CB8AC3E}">
        <p14:creationId xmlns:p14="http://schemas.microsoft.com/office/powerpoint/2010/main" val="357663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1766" y="2828836"/>
            <a:ext cx="5708468" cy="1200329"/>
          </a:xfrm>
          <a:prstGeom prst="rect">
            <a:avLst/>
          </a:prstGeom>
          <a:noFill/>
        </p:spPr>
        <p:txBody>
          <a:bodyPr wrap="square" rtlCol="0">
            <a:spAutoFit/>
          </a:bodyPr>
          <a:lstStyle/>
          <a:p>
            <a:r>
              <a:rPr lang="en-US" sz="7200" b="1" dirty="0" smtClean="0"/>
              <a:t>THANK YOU</a:t>
            </a:r>
            <a:endParaRPr lang="en-US" sz="7200" b="1" dirty="0"/>
          </a:p>
        </p:txBody>
      </p:sp>
    </p:spTree>
    <p:extLst>
      <p:ext uri="{BB962C8B-B14F-4D97-AF65-F5344CB8AC3E}">
        <p14:creationId xmlns:p14="http://schemas.microsoft.com/office/powerpoint/2010/main" val="180038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30</TotalTime>
  <Words>381</Words>
  <Application>Microsoft Office PowerPoint</Application>
  <PresentationFormat>Widescreen</PresentationFormat>
  <Paragraphs>21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Euphemia</vt:lpstr>
      <vt:lpstr>Plantagenet Cherokee</vt:lpstr>
      <vt:lpstr>Wingdings</vt:lpstr>
      <vt:lpstr>Academic Literature 16x9</vt:lpstr>
      <vt:lpstr>BOOK INVENTORY SYSTEM</vt:lpstr>
      <vt:lpstr>About Book Inventory System</vt:lpstr>
      <vt:lpstr>PowerPoint Presentation</vt:lpstr>
      <vt:lpstr>Key Features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INVENTORY SYSTEM</dc:title>
  <dc:creator>admin</dc:creator>
  <cp:lastModifiedBy>admin</cp:lastModifiedBy>
  <cp:revision>3</cp:revision>
  <dcterms:created xsi:type="dcterms:W3CDTF">2025-01-31T08:11:40Z</dcterms:created>
  <dcterms:modified xsi:type="dcterms:W3CDTF">2025-01-31T08:41:55Z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