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hGW7wMahJFQcJT0FJXzmvFVSN7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8c55de9b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28c55de9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8c55de9b4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28c55de9b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a71a2964a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a71a2964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8c55de9b4_0_3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28c55de9b4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28c55de9b4_0_3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28c55de9b4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28c55de9b4_0_3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28c55de9b4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28c55de9b4_0_240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328c55de9b4_0_240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328c55de9b4_0_240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328c55de9b4_0_240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328c55de9b4_0_240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328c55de9b4_0_240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g328c55de9b4_0_240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7" name="Google Shape;17;g328c55de9b4_0_240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8" name="Google Shape;18;g328c55de9b4_0_2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328c55de9b4_0_336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07" name="Google Shape;107;g328c55de9b4_0_33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328c55de9b4_0_33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328c55de9b4_0_33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g328c55de9b4_0_33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328c55de9b4_0_33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328c55de9b4_0_33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328c55de9b4_0_33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328c55de9b4_0_33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g328c55de9b4_0_33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g328c55de9b4_0_33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328c55de9b4_0_33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328c55de9b4_0_33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328c55de9b4_0_33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328c55de9b4_0_33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328c55de9b4_0_33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328c55de9b4_0_3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328c55de9b4_0_33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328c55de9b4_0_33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g328c55de9b4_0_336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26" name="Google Shape;126;g328c55de9b4_0_336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7" name="Google Shape;127;g328c55de9b4_0_3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8c55de9b4_0_35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8c55de9b4_0_361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2" name="Google Shape;132;g328c55de9b4_0_361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3" name="Google Shape;133;g328c55de9b4_0_361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328c55de9b4_0_361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328c55de9b4_0_361"/>
          <p:cNvSpPr/>
          <p:nvPr/>
        </p:nvSpPr>
        <p:spPr>
          <a:xfrm flipH="1" rot="10800000">
            <a:off x="-4189" y="71437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28c55de9b4_0_361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328c55de9b4_0_250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1" name="Google Shape;21;g328c55de9b4_0_25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328c55de9b4_0_25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328c55de9b4_0_25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328c55de9b4_0_25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328c55de9b4_0_25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328c55de9b4_0_25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328c55de9b4_0_25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328c55de9b4_0_25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328c55de9b4_0_25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g328c55de9b4_0_25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328c55de9b4_0_25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328c55de9b4_0_25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328c55de9b4_0_25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328c55de9b4_0_25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328c55de9b4_0_25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328c55de9b4_0_25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328c55de9b4_0_25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328c55de9b4_0_25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g328c55de9b4_0_250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0" name="Google Shape;40;g328c55de9b4_0_25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g328c55de9b4_0_272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3" name="Google Shape;43;g328c55de9b4_0_27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328c55de9b4_0_27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328c55de9b4_0_272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6" name="Google Shape;46;g328c55de9b4_0_272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7" name="Google Shape;47;g328c55de9b4_0_27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g328c55de9b4_0_27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0" name="Google Shape;50;g328c55de9b4_0_27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328c55de9b4_0_27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328c55de9b4_0_279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3" name="Google Shape;53;g328c55de9b4_0_279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328c55de9b4_0_279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g328c55de9b4_0_27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328c55de9b4_0_28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8" name="Google Shape;58;g328c55de9b4_0_28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g328c55de9b4_0_28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g328c55de9b4_0_287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1" name="Google Shape;61;g328c55de9b4_0_28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328c55de9b4_0_293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4" name="Google Shape;64;g328c55de9b4_0_2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328c55de9b4_0_29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328c55de9b4_0_293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7" name="Google Shape;67;g328c55de9b4_0_293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8" name="Google Shape;68;g328c55de9b4_0_29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328c55de9b4_0_300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1" name="Google Shape;71;g328c55de9b4_0_30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328c55de9b4_0_30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328c55de9b4_0_30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328c55de9b4_0_30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328c55de9b4_0_30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328c55de9b4_0_30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328c55de9b4_0_30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328c55de9b4_0_30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328c55de9b4_0_30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328c55de9b4_0_30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g328c55de9b4_0_30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328c55de9b4_0_30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328c55de9b4_0_30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328c55de9b4_0_30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328c55de9b4_0_30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328c55de9b4_0_30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328c55de9b4_0_30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328c55de9b4_0_30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g328c55de9b4_0_300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0" name="Google Shape;90;g328c55de9b4_0_30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328c55de9b4_0_322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3" name="Google Shape;93;g328c55de9b4_0_32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328c55de9b4_0_32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328c55de9b4_0_322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6" name="Google Shape;96;g328c55de9b4_0_322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97" name="Google Shape;97;g328c55de9b4_0_322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8" name="Google Shape;98;g328c55de9b4_0_3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328c55de9b4_0_33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1" name="Google Shape;101;g328c55de9b4_0_33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328c55de9b4_0_33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328c55de9b4_0_330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4" name="Google Shape;104;g328c55de9b4_0_3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28c55de9b4_0_23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328c55de9b4_0_23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328c55de9b4_0_2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/>
          <p:nvPr>
            <p:ph type="ctrTitle"/>
          </p:nvPr>
        </p:nvSpPr>
        <p:spPr>
          <a:xfrm>
            <a:off x="3291225" y="554275"/>
            <a:ext cx="8213400" cy="12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12500"/>
              <a:buFont typeface="Century Gothic"/>
              <a:buNone/>
            </a:pPr>
            <a:r>
              <a:rPr lang="en-US" sz="4800"/>
              <a:t>Bank Management System</a:t>
            </a:r>
            <a:endParaRPr sz="4800"/>
          </a:p>
        </p:txBody>
      </p:sp>
      <p:sp>
        <p:nvSpPr>
          <p:cNvPr id="142" name="Google Shape;142;p1"/>
          <p:cNvSpPr txBox="1"/>
          <p:nvPr>
            <p:ph idx="1" type="subTitle"/>
          </p:nvPr>
        </p:nvSpPr>
        <p:spPr>
          <a:xfrm>
            <a:off x="1756775" y="4437350"/>
            <a:ext cx="2505300" cy="14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2400"/>
              <a:t>Presented By:</a:t>
            </a:r>
            <a:endParaRPr b="1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400"/>
              <a:t>Priti Gawade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400"/>
              <a:t>Prachi Shinkar</a:t>
            </a:r>
            <a:endParaRPr sz="2400"/>
          </a:p>
        </p:txBody>
      </p:sp>
      <p:pic>
        <p:nvPicPr>
          <p:cNvPr id="143" name="Google Shape;14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3225" y="2779350"/>
            <a:ext cx="4328775" cy="40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8c55de9b4_0_0"/>
          <p:cNvSpPr txBox="1"/>
          <p:nvPr>
            <p:ph type="ctrTitle"/>
          </p:nvPr>
        </p:nvSpPr>
        <p:spPr>
          <a:xfrm>
            <a:off x="3152900" y="429025"/>
            <a:ext cx="8915400" cy="1126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</a:t>
            </a:r>
            <a:r>
              <a:rPr lang="en-US"/>
              <a:t>ntroduction</a:t>
            </a:r>
            <a:endParaRPr/>
          </a:p>
        </p:txBody>
      </p:sp>
      <p:sp>
        <p:nvSpPr>
          <p:cNvPr id="149" name="Google Shape;149;g328c55de9b4_0_0"/>
          <p:cNvSpPr txBox="1"/>
          <p:nvPr>
            <p:ph idx="1" type="subTitle"/>
          </p:nvPr>
        </p:nvSpPr>
        <p:spPr>
          <a:xfrm>
            <a:off x="4027125" y="1806875"/>
            <a:ext cx="7477500" cy="4096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 Bank Management System is software designed to manage and streamline banking operations efficiently. It handles tasks such as account management, and customer, employee  management, ensuring secure and accurate data handling.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8c55de9b4_0_9"/>
          <p:cNvSpPr txBox="1"/>
          <p:nvPr>
            <p:ph type="ctrTitle"/>
          </p:nvPr>
        </p:nvSpPr>
        <p:spPr>
          <a:xfrm>
            <a:off x="3259900" y="507300"/>
            <a:ext cx="8244600" cy="137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</a:t>
            </a:r>
            <a:r>
              <a:rPr lang="en-US"/>
              <a:t>bjective</a:t>
            </a:r>
            <a:endParaRPr/>
          </a:p>
        </p:txBody>
      </p:sp>
      <p:sp>
        <p:nvSpPr>
          <p:cNvPr id="155" name="Google Shape;155;g328c55de9b4_0_9"/>
          <p:cNvSpPr txBox="1"/>
          <p:nvPr>
            <p:ph idx="1" type="subTitle"/>
          </p:nvPr>
        </p:nvSpPr>
        <p:spPr>
          <a:xfrm>
            <a:off x="4027125" y="2088725"/>
            <a:ext cx="7477500" cy="381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Streamline banking operations like account handling,customer </a:t>
            </a:r>
            <a:r>
              <a:rPr lang="en-US" sz="2400"/>
              <a:t>handling, employee handling. </a:t>
            </a:r>
            <a:r>
              <a:rPr lang="en-US" sz="2400"/>
              <a:t>. 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Ensure the safety and confidentiality of customer and financial data. 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Minimize human errors and improve efficiency by automating routine banking tasks.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a71a2964a_0_2"/>
          <p:cNvSpPr txBox="1"/>
          <p:nvPr>
            <p:ph type="ctrTitle"/>
          </p:nvPr>
        </p:nvSpPr>
        <p:spPr>
          <a:xfrm>
            <a:off x="4308950" y="538625"/>
            <a:ext cx="6403800" cy="1221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Technologies</a:t>
            </a:r>
            <a:endParaRPr/>
          </a:p>
        </p:txBody>
      </p:sp>
      <p:sp>
        <p:nvSpPr>
          <p:cNvPr id="161" name="Google Shape;161;g32a71a2964a_0_2"/>
          <p:cNvSpPr txBox="1"/>
          <p:nvPr>
            <p:ph idx="1" type="subTitle"/>
          </p:nvPr>
        </p:nvSpPr>
        <p:spPr>
          <a:xfrm>
            <a:off x="4512500" y="2229588"/>
            <a:ext cx="6893700" cy="3678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Backend: Java, Hibernate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Database: MySQL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Software: Eclipse IDE, MySQL Workbench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"/>
          <p:cNvSpPr txBox="1"/>
          <p:nvPr>
            <p:ph type="title"/>
          </p:nvPr>
        </p:nvSpPr>
        <p:spPr>
          <a:xfrm>
            <a:off x="1883769" y="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sz="4800"/>
              <a:t>ER Diagram</a:t>
            </a:r>
            <a:endParaRPr sz="4800"/>
          </a:p>
        </p:txBody>
      </p:sp>
      <p:pic>
        <p:nvPicPr>
          <p:cNvPr id="167" name="Google Shape;167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6175" y="757825"/>
            <a:ext cx="8908800" cy="60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8c55de9b4_0_368"/>
          <p:cNvSpPr txBox="1"/>
          <p:nvPr>
            <p:ph type="title"/>
          </p:nvPr>
        </p:nvSpPr>
        <p:spPr>
          <a:xfrm>
            <a:off x="2592925" y="624105"/>
            <a:ext cx="8911800" cy="63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Features</a:t>
            </a:r>
            <a:endParaRPr sz="4800"/>
          </a:p>
        </p:txBody>
      </p:sp>
      <p:sp>
        <p:nvSpPr>
          <p:cNvPr id="173" name="Google Shape;173;g328c55de9b4_0_368"/>
          <p:cNvSpPr txBox="1"/>
          <p:nvPr>
            <p:ph idx="1" type="body"/>
          </p:nvPr>
        </p:nvSpPr>
        <p:spPr>
          <a:xfrm>
            <a:off x="2698800" y="2245300"/>
            <a:ext cx="9392100" cy="410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     1. Admin Login: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           Provides a login portal for admin to login. The Admin can access the management system and do various tasks such as managing customers, accounts, loans, employees, display branches.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      2. Customer Management :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          Admin can manage customer details by adding new customers and being able to access the customer data.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8c55de9b4_0_373"/>
          <p:cNvSpPr txBox="1"/>
          <p:nvPr>
            <p:ph idx="1" type="body"/>
          </p:nvPr>
        </p:nvSpPr>
        <p:spPr>
          <a:xfrm>
            <a:off x="2589200" y="460325"/>
            <a:ext cx="8915400" cy="576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3. Account Management :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     Admin can manage accounts by adding new accounts as required. 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4. Loan Management: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             If there are any loans, it can be accessed and displayed by Admin. 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5. Employee Management : 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              Admin can manage employee details by adding data records of</a:t>
            </a:r>
            <a:r>
              <a:rPr lang="en-US" sz="2000"/>
              <a:t>       </a:t>
            </a:r>
            <a:r>
              <a:rPr lang="en-US" sz="2000"/>
              <a:t>employees as required. 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6. Accessing Branch Details :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             The admin can access the details of existing branches.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28c55de9b4_0_382"/>
          <p:cNvSpPr txBox="1"/>
          <p:nvPr>
            <p:ph idx="1" type="body"/>
          </p:nvPr>
        </p:nvSpPr>
        <p:spPr>
          <a:xfrm>
            <a:off x="3165951" y="2133600"/>
            <a:ext cx="83388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pic>
        <p:nvPicPr>
          <p:cNvPr id="184" name="Google Shape;184;g328c55de9b4_0_3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33" y="0"/>
            <a:ext cx="12310533" cy="69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2025-01-06T16:56:12Z</dcterms:created>
  <dc:creator>admin</dc:creator>
</cp:coreProperties>
</file>