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GW7wMahJFQcJT0FJXzmvFVSN7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8c55de9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28c55de9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8c55de9b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8c55de9b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a71a2964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a71a2964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8c55de9b4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8c55de9b4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8c55de9b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28c55de9b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8c55de9b4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28c55de9b4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28c55de9b4_0_240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328c55de9b4_0_240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328c55de9b4_0_240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328c55de9b4_0_240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g328c55de9b4_0_240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g328c55de9b4_0_240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g328c55de9b4_0_240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7" name="Google Shape;17;g328c55de9b4_0_240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8" name="Google Shape;18;g328c55de9b4_0_24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328c55de9b4_0_336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Google Shape;107;g328c55de9b4_0_33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g328c55de9b4_0_33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g328c55de9b4_0_33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g328c55de9b4_0_33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g328c55de9b4_0_33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g328c55de9b4_0_33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328c55de9b4_0_33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g328c55de9b4_0_33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g328c55de9b4_0_33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g328c55de9b4_0_33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328c55de9b4_0_33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328c55de9b4_0_33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g328c55de9b4_0_33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g328c55de9b4_0_33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g328c55de9b4_0_33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g328c55de9b4_0_3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g328c55de9b4_0_33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g328c55de9b4_0_33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g328c55de9b4_0_336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g328c55de9b4_0_336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g328c55de9b4_0_3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8c55de9b4_0_35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8c55de9b4_0_36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328c55de9b4_0_36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g328c55de9b4_0_3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328c55de9b4_0_3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328c55de9b4_0_361"/>
          <p:cNvSpPr/>
          <p:nvPr/>
        </p:nvSpPr>
        <p:spPr>
          <a:xfrm rot="10800000" flipH="1">
            <a:off x="-4189" y="714372"/>
            <a:ext cx="1588529" cy="507300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328c55de9b4_0_36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328c55de9b4_0_25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Google Shape;21;g328c55de9b4_0_25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g328c55de9b4_0_25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g328c55de9b4_0_25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328c55de9b4_0_25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g328c55de9b4_0_25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g328c55de9b4_0_25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328c55de9b4_0_25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328c55de9b4_0_25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328c55de9b4_0_25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g328c55de9b4_0_25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328c55de9b4_0_25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328c55de9b4_0_25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328c55de9b4_0_25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g328c55de9b4_0_25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328c55de9b4_0_25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g328c55de9b4_0_25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g328c55de9b4_0_25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g328c55de9b4_0_25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g328c55de9b4_0_250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328c55de9b4_0_25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328c55de9b4_0_272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Google Shape;43;g328c55de9b4_0_27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328c55de9b4_0_27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g328c55de9b4_0_272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6" name="Google Shape;46;g328c55de9b4_0_272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328c55de9b4_0_27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328c55de9b4_0_27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Google Shape;50;g328c55de9b4_0_27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g328c55de9b4_0_27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g328c55de9b4_0_279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3" name="Google Shape;53;g328c55de9b4_0_279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328c55de9b4_0_279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g328c55de9b4_0_27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328c55de9b4_0_28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Google Shape;58;g328c55de9b4_0_28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g328c55de9b4_0_28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g328c55de9b4_0_28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1" name="Google Shape;61;g328c55de9b4_0_28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328c55de9b4_0_293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Google Shape;64;g328c55de9b4_0_2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g328c55de9b4_0_29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g328c55de9b4_0_293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g328c55de9b4_0_293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g328c55de9b4_0_29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328c55de9b4_0_300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Google Shape;71;g328c55de9b4_0_30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g328c55de9b4_0_30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g328c55de9b4_0_30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g328c55de9b4_0_30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g328c55de9b4_0_30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328c55de9b4_0_30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g328c55de9b4_0_30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g328c55de9b4_0_30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g328c55de9b4_0_30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g328c55de9b4_0_30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328c55de9b4_0_30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g328c55de9b4_0_30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g328c55de9b4_0_30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g328c55de9b4_0_30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g328c55de9b4_0_30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g328c55de9b4_0_30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328c55de9b4_0_30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g328c55de9b4_0_30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g328c55de9b4_0_300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328c55de9b4_0_3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328c55de9b4_0_322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Google Shape;93;g328c55de9b4_0_32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g328c55de9b4_0_3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g328c55de9b4_0_322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6" name="Google Shape;96;g328c55de9b4_0_322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97" name="Google Shape;97;g328c55de9b4_0_322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g328c55de9b4_0_3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328c55de9b4_0_33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Google Shape;101;g328c55de9b4_0_33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g328c55de9b4_0_33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g328c55de9b4_0_33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g328c55de9b4_0_3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28c55de9b4_0_2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328c55de9b4_0_2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328c55de9b4_0_2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>
            <a:spLocks noGrp="1"/>
          </p:cNvSpPr>
          <p:nvPr>
            <p:ph type="ctrTitle"/>
          </p:nvPr>
        </p:nvSpPr>
        <p:spPr>
          <a:xfrm>
            <a:off x="3291225" y="554275"/>
            <a:ext cx="8213400" cy="12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12500"/>
              <a:buFont typeface="Century Gothic"/>
              <a:buNone/>
            </a:pPr>
            <a:r>
              <a:rPr lang="en-US" sz="4800"/>
              <a:t>Bank Management System</a:t>
            </a:r>
            <a:endParaRPr sz="4800"/>
          </a:p>
        </p:txBody>
      </p:sp>
      <p:sp>
        <p:nvSpPr>
          <p:cNvPr id="142" name="Google Shape;142;p1"/>
          <p:cNvSpPr txBox="1">
            <a:spLocks noGrp="1"/>
          </p:cNvSpPr>
          <p:nvPr>
            <p:ph type="subTitle" idx="1"/>
          </p:nvPr>
        </p:nvSpPr>
        <p:spPr>
          <a:xfrm>
            <a:off x="1756775" y="4437350"/>
            <a:ext cx="2505300" cy="14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400" b="1"/>
              <a:t>Presented By:</a:t>
            </a:r>
            <a:endParaRPr sz="24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400"/>
              <a:t>Priti Gawade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400"/>
              <a:t>Prachi Shinkar</a:t>
            </a:r>
            <a:endParaRPr sz="2400"/>
          </a:p>
        </p:txBody>
      </p:sp>
      <p:pic>
        <p:nvPicPr>
          <p:cNvPr id="143" name="Google Shape;14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3225" y="2779350"/>
            <a:ext cx="4328775" cy="40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8c55de9b4_0_0"/>
          <p:cNvSpPr txBox="1">
            <a:spLocks noGrp="1"/>
          </p:cNvSpPr>
          <p:nvPr>
            <p:ph type="ctrTitle"/>
          </p:nvPr>
        </p:nvSpPr>
        <p:spPr>
          <a:xfrm>
            <a:off x="3152900" y="429025"/>
            <a:ext cx="8915400" cy="1126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49" name="Google Shape;149;g328c55de9b4_0_0"/>
          <p:cNvSpPr txBox="1">
            <a:spLocks noGrp="1"/>
          </p:cNvSpPr>
          <p:nvPr>
            <p:ph type="subTitle" idx="1"/>
          </p:nvPr>
        </p:nvSpPr>
        <p:spPr>
          <a:xfrm>
            <a:off x="4027125" y="1806875"/>
            <a:ext cx="7477500" cy="409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 Bank Management System is software designed to manage and streamline banking operations efficiently. It handles tasks such as account management, and customer, employee  management, ensuring secure and accurate data handling.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8c55de9b4_0_9"/>
          <p:cNvSpPr txBox="1">
            <a:spLocks noGrp="1"/>
          </p:cNvSpPr>
          <p:nvPr>
            <p:ph type="ctrTitle"/>
          </p:nvPr>
        </p:nvSpPr>
        <p:spPr>
          <a:xfrm>
            <a:off x="3259900" y="507300"/>
            <a:ext cx="8244600" cy="137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155" name="Google Shape;155;g328c55de9b4_0_9"/>
          <p:cNvSpPr txBox="1">
            <a:spLocks noGrp="1"/>
          </p:cNvSpPr>
          <p:nvPr>
            <p:ph type="subTitle" idx="1"/>
          </p:nvPr>
        </p:nvSpPr>
        <p:spPr>
          <a:xfrm>
            <a:off x="4027125" y="2088725"/>
            <a:ext cx="7477500" cy="38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Streamline banking operations like account handling,customer handling, employee handling. . </a:t>
            </a:r>
            <a:endParaRPr sz="240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Ensure the safety and confidentiality of customer and financial data. </a:t>
            </a:r>
            <a:endParaRPr sz="2400"/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Minimize human errors and improve efficiency by automating routine banking tasks.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a71a2964a_0_2"/>
          <p:cNvSpPr txBox="1">
            <a:spLocks noGrp="1"/>
          </p:cNvSpPr>
          <p:nvPr>
            <p:ph type="ctrTitle"/>
          </p:nvPr>
        </p:nvSpPr>
        <p:spPr>
          <a:xfrm>
            <a:off x="4308950" y="538625"/>
            <a:ext cx="6403800" cy="1221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Technologies</a:t>
            </a:r>
            <a:endParaRPr/>
          </a:p>
        </p:txBody>
      </p:sp>
      <p:sp>
        <p:nvSpPr>
          <p:cNvPr id="161" name="Google Shape;161;g32a71a2964a_0_2"/>
          <p:cNvSpPr txBox="1">
            <a:spLocks noGrp="1"/>
          </p:cNvSpPr>
          <p:nvPr>
            <p:ph type="subTitle" idx="1"/>
          </p:nvPr>
        </p:nvSpPr>
        <p:spPr>
          <a:xfrm>
            <a:off x="4512500" y="2229588"/>
            <a:ext cx="6893700" cy="3678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Backend: Java</a:t>
            </a:r>
            <a:r>
              <a:rPr lang="en-US" sz="2400" dirty="0" smtClean="0"/>
              <a:t>, Spring Boot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Database: MySQL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Software: </a:t>
            </a:r>
            <a:r>
              <a:rPr lang="en-US" sz="2400" dirty="0" smtClean="0"/>
              <a:t>Spring Tool Suite</a:t>
            </a:r>
            <a:r>
              <a:rPr lang="en-US" sz="2400" dirty="0" smtClean="0"/>
              <a:t>, </a:t>
            </a:r>
            <a:r>
              <a:rPr lang="en-US" sz="2400" dirty="0"/>
              <a:t>MySQL </a:t>
            </a:r>
            <a:r>
              <a:rPr lang="en-US" sz="2400" dirty="0" smtClean="0"/>
              <a:t>Workbench, Postman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"/>
          <p:cNvSpPr txBox="1">
            <a:spLocks noGrp="1"/>
          </p:cNvSpPr>
          <p:nvPr>
            <p:ph type="title"/>
          </p:nvPr>
        </p:nvSpPr>
        <p:spPr>
          <a:xfrm>
            <a:off x="1883769" y="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sz="4800"/>
              <a:t>ER Diagram</a:t>
            </a:r>
            <a:endParaRPr sz="4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32" y="747712"/>
            <a:ext cx="8735724" cy="60051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8c55de9b4_0_368"/>
          <p:cNvSpPr txBox="1">
            <a:spLocks noGrp="1"/>
          </p:cNvSpPr>
          <p:nvPr>
            <p:ph type="title"/>
          </p:nvPr>
        </p:nvSpPr>
        <p:spPr>
          <a:xfrm>
            <a:off x="2592925" y="624105"/>
            <a:ext cx="8911800" cy="63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Features</a:t>
            </a:r>
            <a:endParaRPr sz="4800"/>
          </a:p>
        </p:txBody>
      </p:sp>
      <p:sp>
        <p:nvSpPr>
          <p:cNvPr id="173" name="Google Shape;173;g328c55de9b4_0_368"/>
          <p:cNvSpPr txBox="1">
            <a:spLocks noGrp="1"/>
          </p:cNvSpPr>
          <p:nvPr>
            <p:ph type="body" idx="1"/>
          </p:nvPr>
        </p:nvSpPr>
        <p:spPr>
          <a:xfrm>
            <a:off x="2592925" y="1995919"/>
            <a:ext cx="9392100" cy="410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     </a:t>
            </a:r>
            <a:r>
              <a:rPr lang="en-US" sz="2800" dirty="0"/>
              <a:t>1. </a:t>
            </a:r>
            <a:r>
              <a:rPr lang="en-US" sz="2800" dirty="0" smtClean="0"/>
              <a:t>Customer Management:</a:t>
            </a:r>
            <a:endParaRPr sz="2800" dirty="0"/>
          </a:p>
          <a:p>
            <a:pPr lvl="0" indent="0">
              <a:buNone/>
            </a:pPr>
            <a:r>
              <a:rPr lang="en-US" sz="2400" dirty="0"/>
              <a:t>           </a:t>
            </a:r>
            <a:r>
              <a:rPr lang="en-US" sz="2400" dirty="0" smtClean="0"/>
              <a:t>We </a:t>
            </a:r>
            <a:r>
              <a:rPr lang="en-US" sz="2400" dirty="0" smtClean="0"/>
              <a:t>can </a:t>
            </a:r>
            <a:r>
              <a:rPr lang="en-US" sz="2400" dirty="0"/>
              <a:t>manage customer details by adding new </a:t>
            </a:r>
            <a:r>
              <a:rPr lang="en-US" sz="2400" dirty="0" smtClean="0"/>
              <a:t>customers, updating the information, deleting the customer </a:t>
            </a:r>
            <a:r>
              <a:rPr lang="en-US" sz="2400" dirty="0"/>
              <a:t>and being able to access the customer data.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/>
              <a:t>      2</a:t>
            </a:r>
            <a:r>
              <a:rPr lang="en-US" sz="2800" dirty="0" smtClean="0"/>
              <a:t>. Account </a:t>
            </a:r>
            <a:r>
              <a:rPr lang="en-US" sz="2800" dirty="0"/>
              <a:t>Management :</a:t>
            </a:r>
            <a:endParaRPr sz="2800" dirty="0"/>
          </a:p>
          <a:p>
            <a:pPr lvl="0" indent="0">
              <a:buNone/>
            </a:pPr>
            <a:r>
              <a:rPr lang="en-US" sz="2400" dirty="0"/>
              <a:t> </a:t>
            </a:r>
            <a:r>
              <a:rPr lang="en-US" sz="2400" dirty="0"/>
              <a:t>We can manage </a:t>
            </a:r>
            <a:r>
              <a:rPr lang="en-US" sz="2400" dirty="0" smtClean="0"/>
              <a:t>account </a:t>
            </a:r>
            <a:r>
              <a:rPr lang="en-US" sz="2400" dirty="0"/>
              <a:t>details by adding </a:t>
            </a:r>
            <a:r>
              <a:rPr lang="en-US" sz="2400" dirty="0" smtClean="0"/>
              <a:t>an account, </a:t>
            </a:r>
            <a:r>
              <a:rPr lang="en-US" sz="2400" dirty="0"/>
              <a:t>updating the </a:t>
            </a:r>
            <a:r>
              <a:rPr lang="en-US" sz="2400" dirty="0" smtClean="0"/>
              <a:t>account details as required or deleting </a:t>
            </a:r>
            <a:r>
              <a:rPr lang="en-US" sz="2400" dirty="0"/>
              <a:t>the </a:t>
            </a:r>
            <a:r>
              <a:rPr lang="en-US" sz="2400" dirty="0" smtClean="0"/>
              <a:t>account and also </a:t>
            </a:r>
            <a:r>
              <a:rPr lang="en-US" sz="2400" dirty="0"/>
              <a:t>being able to access the </a:t>
            </a:r>
            <a:r>
              <a:rPr lang="en-US" sz="2400" dirty="0" smtClean="0"/>
              <a:t>accounts in database.</a:t>
            </a:r>
            <a:endParaRPr sz="24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8c55de9b4_0_373"/>
          <p:cNvSpPr txBox="1">
            <a:spLocks noGrp="1"/>
          </p:cNvSpPr>
          <p:nvPr>
            <p:ph type="body" idx="1"/>
          </p:nvPr>
        </p:nvSpPr>
        <p:spPr>
          <a:xfrm>
            <a:off x="2256691" y="432616"/>
            <a:ext cx="8915400" cy="576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/>
              <a:t>3. </a:t>
            </a:r>
            <a:r>
              <a:rPr lang="en-US" sz="2800" dirty="0" smtClean="0"/>
              <a:t>Employee </a:t>
            </a:r>
            <a:r>
              <a:rPr lang="en-US" sz="2800" dirty="0"/>
              <a:t>Management :</a:t>
            </a:r>
            <a:endParaRPr sz="2800" dirty="0"/>
          </a:p>
          <a:p>
            <a:pPr lvl="0" indent="0">
              <a:buNone/>
            </a:pPr>
            <a:r>
              <a:rPr lang="en-US" sz="2400" dirty="0"/>
              <a:t>We can manage </a:t>
            </a:r>
            <a:r>
              <a:rPr lang="en-US" sz="2400" dirty="0" smtClean="0"/>
              <a:t>employee </a:t>
            </a:r>
            <a:r>
              <a:rPr lang="en-US" sz="2400" dirty="0"/>
              <a:t>details by </a:t>
            </a:r>
            <a:r>
              <a:rPr lang="en-US" sz="2400" dirty="0" smtClean="0"/>
              <a:t>adding, updating and deleting the employee information and also access </a:t>
            </a:r>
            <a:r>
              <a:rPr lang="en-US" sz="2400" dirty="0"/>
              <a:t>the </a:t>
            </a:r>
            <a:r>
              <a:rPr lang="en-US" sz="2400" dirty="0" smtClean="0"/>
              <a:t>employee </a:t>
            </a:r>
            <a:r>
              <a:rPr lang="en-US" sz="2400" dirty="0"/>
              <a:t>data.</a:t>
            </a: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/>
              <a:t>4. Loan Management:</a:t>
            </a:r>
            <a:endParaRPr sz="28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             If there are any loans, it can be </a:t>
            </a:r>
            <a:r>
              <a:rPr lang="en-US" sz="2400" dirty="0" smtClean="0"/>
              <a:t>managed.</a:t>
            </a:r>
            <a:endParaRPr sz="24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/>
              <a:t>5. </a:t>
            </a:r>
            <a:r>
              <a:rPr lang="en-US" sz="2800" dirty="0" smtClean="0"/>
              <a:t>Branch </a:t>
            </a:r>
            <a:r>
              <a:rPr lang="en-US" sz="2800" dirty="0"/>
              <a:t>Management : </a:t>
            </a:r>
            <a:endParaRPr sz="28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 smtClean="0"/>
              <a:t>We can manage branch </a:t>
            </a:r>
            <a:r>
              <a:rPr lang="en-US" sz="2400" dirty="0"/>
              <a:t>details by adding </a:t>
            </a:r>
            <a:r>
              <a:rPr lang="en-US" sz="2400" dirty="0" smtClean="0"/>
              <a:t>the branch details or by updating, deleting or simply display the existing branches.</a:t>
            </a:r>
            <a:endParaRPr sz="24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8c55de9b4_0_382"/>
          <p:cNvSpPr txBox="1">
            <a:spLocks noGrp="1"/>
          </p:cNvSpPr>
          <p:nvPr>
            <p:ph type="body" idx="1"/>
          </p:nvPr>
        </p:nvSpPr>
        <p:spPr>
          <a:xfrm>
            <a:off x="3165951" y="2133600"/>
            <a:ext cx="8338800" cy="377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6000"/>
          </a:p>
        </p:txBody>
      </p:sp>
      <p:pic>
        <p:nvPicPr>
          <p:cNvPr id="184" name="Google Shape;184;g328c55de9b4_0_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3" y="0"/>
            <a:ext cx="12310533" cy="69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Widescreen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Arial</vt:lpstr>
      <vt:lpstr>Montserrat</vt:lpstr>
      <vt:lpstr>Lato</vt:lpstr>
      <vt:lpstr>Focus</vt:lpstr>
      <vt:lpstr>Bank Management System</vt:lpstr>
      <vt:lpstr>Introduction</vt:lpstr>
      <vt:lpstr>Objective</vt:lpstr>
      <vt:lpstr>Technologies</vt:lpstr>
      <vt:lpstr>ER Diagram</vt:lpstr>
      <vt:lpstr>Features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admin</dc:creator>
  <cp:lastModifiedBy>admin</cp:lastModifiedBy>
  <cp:revision>1</cp:revision>
  <dcterms:created xsi:type="dcterms:W3CDTF">2025-01-06T16:56:12Z</dcterms:created>
  <dcterms:modified xsi:type="dcterms:W3CDTF">2025-01-27T08:56:41Z</dcterms:modified>
</cp:coreProperties>
</file>