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8" r:id="rId4"/>
    <p:sldId id="262" r:id="rId5"/>
    <p:sldId id="259" r:id="rId6"/>
    <p:sldId id="261" r:id="rId7"/>
    <p:sldId id="269" r:id="rId8"/>
    <p:sldId id="265" r:id="rId9"/>
    <p:sldId id="266" r:id="rId10"/>
    <p:sldId id="260" r:id="rId11"/>
    <p:sldId id="267" r:id="rId12"/>
    <p:sldId id="268" r:id="rId13"/>
    <p:sldId id="263" r:id="rId14"/>
    <p:sldId id="264"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p:scale>
          <a:sx n="75" d="100"/>
          <a:sy n="75" d="100"/>
        </p:scale>
        <p:origin x="-1109" y="-25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D14DCC-BC2D-454B-949B-60EE066FC966}" type="doc">
      <dgm:prSet loTypeId="urn:microsoft.com/office/officeart/2005/8/layout/chevron2" loCatId="process" qsTypeId="urn:microsoft.com/office/officeart/2005/8/quickstyle/3d3" qsCatId="3D" csTypeId="urn:microsoft.com/office/officeart/2005/8/colors/accent1_2" csCatId="accent1" phldr="1"/>
      <dgm:spPr/>
      <dgm:t>
        <a:bodyPr/>
        <a:lstStyle/>
        <a:p>
          <a:endParaRPr lang="en-IN"/>
        </a:p>
      </dgm:t>
    </dgm:pt>
    <dgm:pt modelId="{22ECB154-8920-4EE5-921C-7014CC0455CC}">
      <dgm:prSet phldrT="[Text]"/>
      <dgm:spPr/>
      <dgm:t>
        <a:bodyPr/>
        <a:lstStyle/>
        <a:p>
          <a:r>
            <a:rPr lang="en-IN" dirty="0" smtClean="0"/>
            <a:t>Data Acquisition</a:t>
          </a:r>
          <a:endParaRPr lang="en-IN" dirty="0"/>
        </a:p>
      </dgm:t>
    </dgm:pt>
    <dgm:pt modelId="{16DFB3B5-E002-47BD-B6F0-82A322071422}" type="parTrans" cxnId="{84B0E1E6-8F02-4F83-A331-0F470A1E4B59}">
      <dgm:prSet/>
      <dgm:spPr/>
      <dgm:t>
        <a:bodyPr/>
        <a:lstStyle/>
        <a:p>
          <a:endParaRPr lang="en-IN"/>
        </a:p>
      </dgm:t>
    </dgm:pt>
    <dgm:pt modelId="{E00435D0-1A6D-4DAD-B545-F0AA6F600266}" type="sibTrans" cxnId="{84B0E1E6-8F02-4F83-A331-0F470A1E4B59}">
      <dgm:prSet/>
      <dgm:spPr/>
      <dgm:t>
        <a:bodyPr/>
        <a:lstStyle/>
        <a:p>
          <a:endParaRPr lang="en-IN"/>
        </a:p>
      </dgm:t>
    </dgm:pt>
    <dgm:pt modelId="{6426A791-85B5-4F35-8C01-7EE37F4BC561}">
      <dgm:prSet phldrT="[Text]"/>
      <dgm:spPr/>
      <dgm:t>
        <a:bodyPr/>
        <a:lstStyle/>
        <a:p>
          <a:r>
            <a:rPr lang="en-IN" dirty="0" smtClean="0"/>
            <a:t>Data </a:t>
          </a:r>
          <a:r>
            <a:rPr lang="en-IN" dirty="0" err="1" smtClean="0"/>
            <a:t>Preprocessing</a:t>
          </a:r>
          <a:endParaRPr lang="en-IN" dirty="0"/>
        </a:p>
      </dgm:t>
    </dgm:pt>
    <dgm:pt modelId="{1CF5DF15-C80B-4B2B-B4D1-B5C05385C31B}" type="parTrans" cxnId="{75E89926-4BB4-43BE-B7D1-F0DF8FA9CA9E}">
      <dgm:prSet/>
      <dgm:spPr/>
      <dgm:t>
        <a:bodyPr/>
        <a:lstStyle/>
        <a:p>
          <a:endParaRPr lang="en-IN"/>
        </a:p>
      </dgm:t>
    </dgm:pt>
    <dgm:pt modelId="{6929678B-E262-4530-8418-E68BFA10DEF7}" type="sibTrans" cxnId="{75E89926-4BB4-43BE-B7D1-F0DF8FA9CA9E}">
      <dgm:prSet/>
      <dgm:spPr/>
      <dgm:t>
        <a:bodyPr/>
        <a:lstStyle/>
        <a:p>
          <a:endParaRPr lang="en-IN"/>
        </a:p>
      </dgm:t>
    </dgm:pt>
    <dgm:pt modelId="{2EC81645-CCE8-4998-8704-28312392FC0E}">
      <dgm:prSet phldrT="[Text]"/>
      <dgm:spPr/>
      <dgm:t>
        <a:bodyPr/>
        <a:lstStyle/>
        <a:p>
          <a:r>
            <a:rPr lang="en-IN" dirty="0" smtClean="0"/>
            <a:t>Data Mining</a:t>
          </a:r>
          <a:endParaRPr lang="en-IN" dirty="0"/>
        </a:p>
      </dgm:t>
    </dgm:pt>
    <dgm:pt modelId="{CBB21700-E009-4617-9F4D-118A2F6B3553}" type="parTrans" cxnId="{B9DA1112-B844-4478-901C-3E0C686D9BC3}">
      <dgm:prSet/>
      <dgm:spPr/>
      <dgm:t>
        <a:bodyPr/>
        <a:lstStyle/>
        <a:p>
          <a:endParaRPr lang="en-IN"/>
        </a:p>
      </dgm:t>
    </dgm:pt>
    <dgm:pt modelId="{A00FBB67-438D-4CF7-A263-B21104A11252}" type="sibTrans" cxnId="{B9DA1112-B844-4478-901C-3E0C686D9BC3}">
      <dgm:prSet/>
      <dgm:spPr/>
      <dgm:t>
        <a:bodyPr/>
        <a:lstStyle/>
        <a:p>
          <a:endParaRPr lang="en-IN"/>
        </a:p>
      </dgm:t>
    </dgm:pt>
    <dgm:pt modelId="{16A54E30-8B4D-4A40-875E-80F5AE2FD60E}">
      <dgm:prSet phldrT="[Text]"/>
      <dgm:spPr/>
      <dgm:t>
        <a:bodyPr/>
        <a:lstStyle/>
        <a:p>
          <a:r>
            <a:rPr lang="en-IN" dirty="0" smtClean="0"/>
            <a:t>Data Storage</a:t>
          </a:r>
          <a:endParaRPr lang="en-IN" dirty="0"/>
        </a:p>
      </dgm:t>
    </dgm:pt>
    <dgm:pt modelId="{15FD94C2-D762-4DC7-937D-CCCF23409652}" type="parTrans" cxnId="{F7070882-022C-485D-8D97-8F3AF5659445}">
      <dgm:prSet/>
      <dgm:spPr/>
      <dgm:t>
        <a:bodyPr/>
        <a:lstStyle/>
        <a:p>
          <a:endParaRPr lang="en-IN"/>
        </a:p>
      </dgm:t>
    </dgm:pt>
    <dgm:pt modelId="{45C501F3-74DD-474D-89A8-F1C5482E7F4D}" type="sibTrans" cxnId="{F7070882-022C-485D-8D97-8F3AF5659445}">
      <dgm:prSet/>
      <dgm:spPr/>
      <dgm:t>
        <a:bodyPr/>
        <a:lstStyle/>
        <a:p>
          <a:endParaRPr lang="en-IN"/>
        </a:p>
      </dgm:t>
    </dgm:pt>
    <dgm:pt modelId="{116948AF-CDFB-4E8B-B2DF-1F2EED15C19A}">
      <dgm:prSet phldrT="[Text]"/>
      <dgm:spPr/>
      <dgm:t>
        <a:bodyPr/>
        <a:lstStyle/>
        <a:p>
          <a:r>
            <a:rPr lang="en-IN" dirty="0" smtClean="0"/>
            <a:t>API</a:t>
          </a:r>
          <a:endParaRPr lang="en-IN" dirty="0"/>
        </a:p>
      </dgm:t>
    </dgm:pt>
    <dgm:pt modelId="{9B531FFE-9187-4C96-A65C-67BD2B462C59}" type="parTrans" cxnId="{A8753753-FCB2-4B8A-931F-6A1270B35A34}">
      <dgm:prSet/>
      <dgm:spPr/>
      <dgm:t>
        <a:bodyPr/>
        <a:lstStyle/>
        <a:p>
          <a:endParaRPr lang="en-IN"/>
        </a:p>
      </dgm:t>
    </dgm:pt>
    <dgm:pt modelId="{45665A5C-BC21-47BB-9505-03EDCF71E53C}" type="sibTrans" cxnId="{A8753753-FCB2-4B8A-931F-6A1270B35A34}">
      <dgm:prSet/>
      <dgm:spPr/>
      <dgm:t>
        <a:bodyPr/>
        <a:lstStyle/>
        <a:p>
          <a:endParaRPr lang="en-IN"/>
        </a:p>
      </dgm:t>
    </dgm:pt>
    <dgm:pt modelId="{2DD6E4D6-9555-4787-926E-C8696C966764}">
      <dgm:prSet phldrT="[Text]"/>
      <dgm:spPr/>
      <dgm:t>
        <a:bodyPr/>
        <a:lstStyle/>
        <a:p>
          <a:r>
            <a:rPr lang="en-IN" dirty="0" smtClean="0"/>
            <a:t>Web App</a:t>
          </a:r>
          <a:endParaRPr lang="en-IN" dirty="0"/>
        </a:p>
      </dgm:t>
    </dgm:pt>
    <dgm:pt modelId="{512D869F-6673-434B-858C-CE140BE811E5}" type="parTrans" cxnId="{3B6A1537-022D-4323-91B5-99E1769C2414}">
      <dgm:prSet/>
      <dgm:spPr/>
      <dgm:t>
        <a:bodyPr/>
        <a:lstStyle/>
        <a:p>
          <a:endParaRPr lang="en-IN"/>
        </a:p>
      </dgm:t>
    </dgm:pt>
    <dgm:pt modelId="{33D82497-5E3E-43EC-9A12-89CD22D89166}" type="sibTrans" cxnId="{3B6A1537-022D-4323-91B5-99E1769C2414}">
      <dgm:prSet/>
      <dgm:spPr/>
      <dgm:t>
        <a:bodyPr/>
        <a:lstStyle/>
        <a:p>
          <a:endParaRPr lang="en-IN"/>
        </a:p>
      </dgm:t>
    </dgm:pt>
    <dgm:pt modelId="{E62E7C44-D1C4-47C6-839B-FE35AA4524AD}">
      <dgm:prSet phldrT="[Text]"/>
      <dgm:spPr/>
      <dgm:t>
        <a:bodyPr/>
        <a:lstStyle/>
        <a:p>
          <a:r>
            <a:rPr lang="en-IN" dirty="0" smtClean="0"/>
            <a:t>User</a:t>
          </a:r>
          <a:endParaRPr lang="en-IN" dirty="0"/>
        </a:p>
      </dgm:t>
    </dgm:pt>
    <dgm:pt modelId="{8BF64624-F0FF-487C-9A25-51DA26AA3FD2}" type="parTrans" cxnId="{45A5AE56-DCD1-4CD7-935F-5DCF038D213E}">
      <dgm:prSet/>
      <dgm:spPr/>
      <dgm:t>
        <a:bodyPr/>
        <a:lstStyle/>
        <a:p>
          <a:endParaRPr lang="en-IN"/>
        </a:p>
      </dgm:t>
    </dgm:pt>
    <dgm:pt modelId="{86889CEA-F6D0-4B61-9061-2217BA1DAE8B}" type="sibTrans" cxnId="{45A5AE56-DCD1-4CD7-935F-5DCF038D213E}">
      <dgm:prSet/>
      <dgm:spPr/>
      <dgm:t>
        <a:bodyPr/>
        <a:lstStyle/>
        <a:p>
          <a:endParaRPr lang="en-IN"/>
        </a:p>
      </dgm:t>
    </dgm:pt>
    <dgm:pt modelId="{0640EFF5-7736-4673-A870-BCC7A157D33B}">
      <dgm:prSet/>
      <dgm:spPr/>
      <dgm:t>
        <a:bodyPr/>
        <a:lstStyle/>
        <a:p>
          <a:r>
            <a:rPr lang="en-IN" dirty="0" smtClean="0"/>
            <a:t>Cleaning , filtering , Normalization </a:t>
          </a:r>
          <a:endParaRPr lang="en-IN" dirty="0"/>
        </a:p>
      </dgm:t>
    </dgm:pt>
    <dgm:pt modelId="{B1BB36E8-B16B-47A2-AA8C-51C87B8D5C7C}" type="parTrans" cxnId="{E7FEB0B2-6059-4B93-A3E8-3C74AD83005A}">
      <dgm:prSet/>
      <dgm:spPr/>
      <dgm:t>
        <a:bodyPr/>
        <a:lstStyle/>
        <a:p>
          <a:endParaRPr lang="en-IN"/>
        </a:p>
      </dgm:t>
    </dgm:pt>
    <dgm:pt modelId="{FFFC8F37-120D-4EFD-929A-A7214E6F47FE}" type="sibTrans" cxnId="{E7FEB0B2-6059-4B93-A3E8-3C74AD83005A}">
      <dgm:prSet/>
      <dgm:spPr/>
      <dgm:t>
        <a:bodyPr/>
        <a:lstStyle/>
        <a:p>
          <a:endParaRPr lang="en-IN"/>
        </a:p>
      </dgm:t>
    </dgm:pt>
    <dgm:pt modelId="{60C25688-BC53-4A2F-BAAF-94391C71DA5E}">
      <dgm:prSet/>
      <dgm:spPr/>
      <dgm:t>
        <a:bodyPr/>
        <a:lstStyle/>
        <a:p>
          <a:r>
            <a:rPr lang="en-IN" dirty="0" smtClean="0"/>
            <a:t>Descriptive Mining and predictive Mining </a:t>
          </a:r>
          <a:endParaRPr lang="en-IN" dirty="0"/>
        </a:p>
      </dgm:t>
    </dgm:pt>
    <dgm:pt modelId="{E3BF9A0E-7D7C-48C3-B408-EAF80580E5D0}" type="parTrans" cxnId="{9A12035B-9B77-4DD2-A79E-597188ED8CFD}">
      <dgm:prSet/>
      <dgm:spPr/>
      <dgm:t>
        <a:bodyPr/>
        <a:lstStyle/>
        <a:p>
          <a:endParaRPr lang="en-IN"/>
        </a:p>
      </dgm:t>
    </dgm:pt>
    <dgm:pt modelId="{3A5A9470-82C3-4733-B7EE-2E95EA47CC10}" type="sibTrans" cxnId="{9A12035B-9B77-4DD2-A79E-597188ED8CFD}">
      <dgm:prSet/>
      <dgm:spPr/>
      <dgm:t>
        <a:bodyPr/>
        <a:lstStyle/>
        <a:p>
          <a:endParaRPr lang="en-IN"/>
        </a:p>
      </dgm:t>
    </dgm:pt>
    <dgm:pt modelId="{8898BAB0-0E68-41ED-A710-739D818869B9}">
      <dgm:prSet/>
      <dgm:spPr/>
      <dgm:t>
        <a:bodyPr/>
        <a:lstStyle/>
        <a:p>
          <a:r>
            <a:rPr lang="en-IN" dirty="0" smtClean="0"/>
            <a:t>Database</a:t>
          </a:r>
          <a:endParaRPr lang="en-IN" dirty="0"/>
        </a:p>
      </dgm:t>
    </dgm:pt>
    <dgm:pt modelId="{C9F9AC51-18D2-43DB-AE9E-4A87BD8B81F8}" type="parTrans" cxnId="{EF6AB8DB-2134-4BCA-8045-50EF8D26D6E1}">
      <dgm:prSet/>
      <dgm:spPr/>
      <dgm:t>
        <a:bodyPr/>
        <a:lstStyle/>
        <a:p>
          <a:endParaRPr lang="en-IN"/>
        </a:p>
      </dgm:t>
    </dgm:pt>
    <dgm:pt modelId="{897CDED1-06D9-4CD1-B215-63947ECFBDE1}" type="sibTrans" cxnId="{EF6AB8DB-2134-4BCA-8045-50EF8D26D6E1}">
      <dgm:prSet/>
      <dgm:spPr/>
      <dgm:t>
        <a:bodyPr/>
        <a:lstStyle/>
        <a:p>
          <a:endParaRPr lang="en-IN"/>
        </a:p>
      </dgm:t>
    </dgm:pt>
    <dgm:pt modelId="{6652A962-E73A-43F1-80F8-9625F7F71AEA}">
      <dgm:prSet/>
      <dgm:spPr/>
      <dgm:t>
        <a:bodyPr/>
        <a:lstStyle/>
        <a:p>
          <a:r>
            <a:rPr lang="en-IN" dirty="0" smtClean="0"/>
            <a:t>Trending current time, Trending Prediction </a:t>
          </a:r>
          <a:endParaRPr lang="en-IN" dirty="0"/>
        </a:p>
      </dgm:t>
    </dgm:pt>
    <dgm:pt modelId="{8931F2F7-3A1E-495B-9DB3-C387CEF878B1}" type="parTrans" cxnId="{4E48C1B3-1964-4BAB-9C55-4778D20CF113}">
      <dgm:prSet/>
      <dgm:spPr/>
      <dgm:t>
        <a:bodyPr/>
        <a:lstStyle/>
        <a:p>
          <a:endParaRPr lang="en-IN"/>
        </a:p>
      </dgm:t>
    </dgm:pt>
    <dgm:pt modelId="{F096D91F-DDF4-4573-88F7-796A44072101}" type="sibTrans" cxnId="{4E48C1B3-1964-4BAB-9C55-4778D20CF113}">
      <dgm:prSet/>
      <dgm:spPr/>
      <dgm:t>
        <a:bodyPr/>
        <a:lstStyle/>
        <a:p>
          <a:endParaRPr lang="en-IN"/>
        </a:p>
      </dgm:t>
    </dgm:pt>
    <dgm:pt modelId="{712750F6-B15A-4C8B-B043-96E17451F9BA}">
      <dgm:prSet/>
      <dgm:spPr/>
      <dgm:t>
        <a:bodyPr/>
        <a:lstStyle/>
        <a:p>
          <a:r>
            <a:rPr lang="en-IN" dirty="0" smtClean="0"/>
            <a:t>Web App</a:t>
          </a:r>
          <a:endParaRPr lang="en-IN" dirty="0"/>
        </a:p>
      </dgm:t>
    </dgm:pt>
    <dgm:pt modelId="{C8DF5C73-E2C7-4DB5-B4F6-1AB3BA6C104E}" type="parTrans" cxnId="{B7E6CC45-AD2A-410E-B0DE-ACC150448318}">
      <dgm:prSet/>
      <dgm:spPr/>
      <dgm:t>
        <a:bodyPr/>
        <a:lstStyle/>
        <a:p>
          <a:endParaRPr lang="en-IN"/>
        </a:p>
      </dgm:t>
    </dgm:pt>
    <dgm:pt modelId="{F2FC39D0-C1D7-4B39-958F-B290E2787E84}" type="sibTrans" cxnId="{B7E6CC45-AD2A-410E-B0DE-ACC150448318}">
      <dgm:prSet/>
      <dgm:spPr/>
      <dgm:t>
        <a:bodyPr/>
        <a:lstStyle/>
        <a:p>
          <a:endParaRPr lang="en-IN"/>
        </a:p>
      </dgm:t>
    </dgm:pt>
    <dgm:pt modelId="{57B090B1-5285-4666-A282-31680F804CDE}">
      <dgm:prSet/>
      <dgm:spPr/>
      <dgm:t>
        <a:bodyPr/>
        <a:lstStyle/>
        <a:p>
          <a:r>
            <a:rPr lang="en-IN" dirty="0" smtClean="0"/>
            <a:t>Interface: Desktop or Mobile</a:t>
          </a:r>
          <a:endParaRPr lang="en-IN" dirty="0"/>
        </a:p>
      </dgm:t>
    </dgm:pt>
    <dgm:pt modelId="{CF4ECB2E-5FD6-4653-8B2B-4F24881F7038}" type="parTrans" cxnId="{9D4A8E28-3F4F-4138-883C-FE5603F9E08E}">
      <dgm:prSet/>
      <dgm:spPr/>
      <dgm:t>
        <a:bodyPr/>
        <a:lstStyle/>
        <a:p>
          <a:endParaRPr lang="en-IN"/>
        </a:p>
      </dgm:t>
    </dgm:pt>
    <dgm:pt modelId="{A463A224-31A2-4C6F-99AC-C45B73F4E149}" type="sibTrans" cxnId="{9D4A8E28-3F4F-4138-883C-FE5603F9E08E}">
      <dgm:prSet/>
      <dgm:spPr/>
      <dgm:t>
        <a:bodyPr/>
        <a:lstStyle/>
        <a:p>
          <a:endParaRPr lang="en-IN"/>
        </a:p>
      </dgm:t>
    </dgm:pt>
    <dgm:pt modelId="{31354443-158F-4682-BE9C-3FAF3EE6D16E}">
      <dgm:prSet/>
      <dgm:spPr/>
      <dgm:t>
        <a:bodyPr/>
        <a:lstStyle/>
        <a:p>
          <a:r>
            <a:rPr lang="en-IN" dirty="0" smtClean="0"/>
            <a:t>API Key Barrier: </a:t>
          </a:r>
          <a:r>
            <a:rPr lang="en-IN" dirty="0" err="1" smtClean="0"/>
            <a:t>Isteamuser</a:t>
          </a:r>
          <a:r>
            <a:rPr lang="en-IN" dirty="0" smtClean="0"/>
            <a:t> Interface, </a:t>
          </a:r>
          <a:r>
            <a:rPr lang="en-IN" dirty="0" err="1" smtClean="0"/>
            <a:t>Iplayerservices</a:t>
          </a:r>
          <a:r>
            <a:rPr lang="en-IN" dirty="0" smtClean="0"/>
            <a:t> Interface, </a:t>
          </a:r>
          <a:r>
            <a:rPr lang="en-IN" dirty="0" err="1" smtClean="0"/>
            <a:t>Isteamapp</a:t>
          </a:r>
          <a:r>
            <a:rPr lang="en-IN" dirty="0" smtClean="0"/>
            <a:t> Interface, </a:t>
          </a:r>
          <a:r>
            <a:rPr lang="en-IN" dirty="0" err="1" smtClean="0"/>
            <a:t>storefrontApi</a:t>
          </a:r>
          <a:endParaRPr lang="en-IN" dirty="0"/>
        </a:p>
      </dgm:t>
    </dgm:pt>
    <dgm:pt modelId="{F5E879C4-25FA-4BB6-BF16-CC3F80CD4787}" type="sibTrans" cxnId="{26611261-BED7-4FB2-BB39-0850232084C3}">
      <dgm:prSet/>
      <dgm:spPr/>
      <dgm:t>
        <a:bodyPr/>
        <a:lstStyle/>
        <a:p>
          <a:endParaRPr lang="en-IN"/>
        </a:p>
      </dgm:t>
    </dgm:pt>
    <dgm:pt modelId="{C0FC8362-908D-4FD3-A57E-920286E4B80A}" type="parTrans" cxnId="{26611261-BED7-4FB2-BB39-0850232084C3}">
      <dgm:prSet/>
      <dgm:spPr/>
      <dgm:t>
        <a:bodyPr/>
        <a:lstStyle/>
        <a:p>
          <a:endParaRPr lang="en-IN"/>
        </a:p>
      </dgm:t>
    </dgm:pt>
    <dgm:pt modelId="{A36D3A91-BC64-44F3-8D94-36CB9566F405}" type="pres">
      <dgm:prSet presAssocID="{47D14DCC-BC2D-454B-949B-60EE066FC966}" presName="linearFlow" presStyleCnt="0">
        <dgm:presLayoutVars>
          <dgm:dir/>
          <dgm:animLvl val="lvl"/>
          <dgm:resizeHandles val="exact"/>
        </dgm:presLayoutVars>
      </dgm:prSet>
      <dgm:spPr/>
    </dgm:pt>
    <dgm:pt modelId="{E4EA6782-0BDB-4727-A680-05B6D49E6E50}" type="pres">
      <dgm:prSet presAssocID="{22ECB154-8920-4EE5-921C-7014CC0455CC}" presName="composite" presStyleCnt="0"/>
      <dgm:spPr/>
    </dgm:pt>
    <dgm:pt modelId="{13DE39C1-C0B4-411B-B57D-523EBAFCF4FC}" type="pres">
      <dgm:prSet presAssocID="{22ECB154-8920-4EE5-921C-7014CC0455CC}" presName="parentText" presStyleLbl="alignNode1" presStyleIdx="0" presStyleCnt="7">
        <dgm:presLayoutVars>
          <dgm:chMax val="1"/>
          <dgm:bulletEnabled val="1"/>
        </dgm:presLayoutVars>
      </dgm:prSet>
      <dgm:spPr/>
    </dgm:pt>
    <dgm:pt modelId="{2236D9C0-A8EC-4AD5-903E-D5304C50669C}" type="pres">
      <dgm:prSet presAssocID="{22ECB154-8920-4EE5-921C-7014CC0455CC}" presName="descendantText" presStyleLbl="alignAcc1" presStyleIdx="0" presStyleCnt="7" custLinFactNeighborX="-432">
        <dgm:presLayoutVars>
          <dgm:bulletEnabled val="1"/>
        </dgm:presLayoutVars>
      </dgm:prSet>
      <dgm:spPr/>
      <dgm:t>
        <a:bodyPr/>
        <a:lstStyle/>
        <a:p>
          <a:endParaRPr lang="en-IN"/>
        </a:p>
      </dgm:t>
    </dgm:pt>
    <dgm:pt modelId="{A3D31C86-47E6-451D-A4CA-87221762AF60}" type="pres">
      <dgm:prSet presAssocID="{E00435D0-1A6D-4DAD-B545-F0AA6F600266}" presName="sp" presStyleCnt="0"/>
      <dgm:spPr/>
    </dgm:pt>
    <dgm:pt modelId="{A2EDEED2-B6D4-47FB-8811-B172B9A6A503}" type="pres">
      <dgm:prSet presAssocID="{6426A791-85B5-4F35-8C01-7EE37F4BC561}" presName="composite" presStyleCnt="0"/>
      <dgm:spPr/>
    </dgm:pt>
    <dgm:pt modelId="{C3B56D74-5BE5-4EE6-B46A-ECA2D4924D83}" type="pres">
      <dgm:prSet presAssocID="{6426A791-85B5-4F35-8C01-7EE37F4BC561}" presName="parentText" presStyleLbl="alignNode1" presStyleIdx="1" presStyleCnt="7">
        <dgm:presLayoutVars>
          <dgm:chMax val="1"/>
          <dgm:bulletEnabled val="1"/>
        </dgm:presLayoutVars>
      </dgm:prSet>
      <dgm:spPr/>
    </dgm:pt>
    <dgm:pt modelId="{62A58E5C-B31C-4B67-9D30-CC06D952461B}" type="pres">
      <dgm:prSet presAssocID="{6426A791-85B5-4F35-8C01-7EE37F4BC561}" presName="descendantText" presStyleLbl="alignAcc1" presStyleIdx="1" presStyleCnt="7" custLinFactNeighborX="888">
        <dgm:presLayoutVars>
          <dgm:bulletEnabled val="1"/>
        </dgm:presLayoutVars>
      </dgm:prSet>
      <dgm:spPr/>
      <dgm:t>
        <a:bodyPr/>
        <a:lstStyle/>
        <a:p>
          <a:endParaRPr lang="en-IN"/>
        </a:p>
      </dgm:t>
    </dgm:pt>
    <dgm:pt modelId="{BAE11FED-87BE-4C8A-8028-6B95A40B1C14}" type="pres">
      <dgm:prSet presAssocID="{6929678B-E262-4530-8418-E68BFA10DEF7}" presName="sp" presStyleCnt="0"/>
      <dgm:spPr/>
    </dgm:pt>
    <dgm:pt modelId="{FDC269BB-8904-4A90-911F-47F621544A62}" type="pres">
      <dgm:prSet presAssocID="{2EC81645-CCE8-4998-8704-28312392FC0E}" presName="composite" presStyleCnt="0"/>
      <dgm:spPr/>
    </dgm:pt>
    <dgm:pt modelId="{21C48818-1C78-4713-AC1C-FE64BA9CEACC}" type="pres">
      <dgm:prSet presAssocID="{2EC81645-CCE8-4998-8704-28312392FC0E}" presName="parentText" presStyleLbl="alignNode1" presStyleIdx="2" presStyleCnt="7">
        <dgm:presLayoutVars>
          <dgm:chMax val="1"/>
          <dgm:bulletEnabled val="1"/>
        </dgm:presLayoutVars>
      </dgm:prSet>
      <dgm:spPr/>
    </dgm:pt>
    <dgm:pt modelId="{787D8CF2-3DDC-4F79-82EE-CE8D7B00346F}" type="pres">
      <dgm:prSet presAssocID="{2EC81645-CCE8-4998-8704-28312392FC0E}" presName="descendantText" presStyleLbl="alignAcc1" presStyleIdx="2" presStyleCnt="7">
        <dgm:presLayoutVars>
          <dgm:bulletEnabled val="1"/>
        </dgm:presLayoutVars>
      </dgm:prSet>
      <dgm:spPr/>
      <dgm:t>
        <a:bodyPr/>
        <a:lstStyle/>
        <a:p>
          <a:endParaRPr lang="en-IN"/>
        </a:p>
      </dgm:t>
    </dgm:pt>
    <dgm:pt modelId="{ED75EBBB-5E24-4AA0-BE84-BC23658CC334}" type="pres">
      <dgm:prSet presAssocID="{A00FBB67-438D-4CF7-A263-B21104A11252}" presName="sp" presStyleCnt="0"/>
      <dgm:spPr/>
    </dgm:pt>
    <dgm:pt modelId="{24908CD2-0721-4E33-B783-5CB5A1AC0C28}" type="pres">
      <dgm:prSet presAssocID="{16A54E30-8B4D-4A40-875E-80F5AE2FD60E}" presName="composite" presStyleCnt="0"/>
      <dgm:spPr/>
    </dgm:pt>
    <dgm:pt modelId="{B2906BCD-CB4E-41B5-975D-0923791A87F7}" type="pres">
      <dgm:prSet presAssocID="{16A54E30-8B4D-4A40-875E-80F5AE2FD60E}" presName="parentText" presStyleLbl="alignNode1" presStyleIdx="3" presStyleCnt="7">
        <dgm:presLayoutVars>
          <dgm:chMax val="1"/>
          <dgm:bulletEnabled val="1"/>
        </dgm:presLayoutVars>
      </dgm:prSet>
      <dgm:spPr/>
    </dgm:pt>
    <dgm:pt modelId="{02374AD2-3B47-4466-9A6A-51265FD79BE5}" type="pres">
      <dgm:prSet presAssocID="{16A54E30-8B4D-4A40-875E-80F5AE2FD60E}" presName="descendantText" presStyleLbl="alignAcc1" presStyleIdx="3" presStyleCnt="7" custLinFactNeighborX="888">
        <dgm:presLayoutVars>
          <dgm:bulletEnabled val="1"/>
        </dgm:presLayoutVars>
      </dgm:prSet>
      <dgm:spPr/>
      <dgm:t>
        <a:bodyPr/>
        <a:lstStyle/>
        <a:p>
          <a:endParaRPr lang="en-IN"/>
        </a:p>
      </dgm:t>
    </dgm:pt>
    <dgm:pt modelId="{CFF9BFAE-EA0D-4DB1-A7E1-252265297109}" type="pres">
      <dgm:prSet presAssocID="{45C501F3-74DD-474D-89A8-F1C5482E7F4D}" presName="sp" presStyleCnt="0"/>
      <dgm:spPr/>
    </dgm:pt>
    <dgm:pt modelId="{0B94213B-3621-4F4C-BD0F-A97E540DAB91}" type="pres">
      <dgm:prSet presAssocID="{116948AF-CDFB-4E8B-B2DF-1F2EED15C19A}" presName="composite" presStyleCnt="0"/>
      <dgm:spPr/>
    </dgm:pt>
    <dgm:pt modelId="{7B467E19-872C-45BE-8185-3A5EAD1376F0}" type="pres">
      <dgm:prSet presAssocID="{116948AF-CDFB-4E8B-B2DF-1F2EED15C19A}" presName="parentText" presStyleLbl="alignNode1" presStyleIdx="4" presStyleCnt="7">
        <dgm:presLayoutVars>
          <dgm:chMax val="1"/>
          <dgm:bulletEnabled val="1"/>
        </dgm:presLayoutVars>
      </dgm:prSet>
      <dgm:spPr/>
    </dgm:pt>
    <dgm:pt modelId="{E13512D1-57C4-4D63-B74E-543990C457EA}" type="pres">
      <dgm:prSet presAssocID="{116948AF-CDFB-4E8B-B2DF-1F2EED15C19A}" presName="descendantText" presStyleLbl="alignAcc1" presStyleIdx="4" presStyleCnt="7">
        <dgm:presLayoutVars>
          <dgm:bulletEnabled val="1"/>
        </dgm:presLayoutVars>
      </dgm:prSet>
      <dgm:spPr/>
    </dgm:pt>
    <dgm:pt modelId="{0C294D53-C768-443D-93D0-F9DCC8C49D89}" type="pres">
      <dgm:prSet presAssocID="{45665A5C-BC21-47BB-9505-03EDCF71E53C}" presName="sp" presStyleCnt="0"/>
      <dgm:spPr/>
    </dgm:pt>
    <dgm:pt modelId="{EC668FA7-B143-418F-BD61-8B8C7D345105}" type="pres">
      <dgm:prSet presAssocID="{2DD6E4D6-9555-4787-926E-C8696C966764}" presName="composite" presStyleCnt="0"/>
      <dgm:spPr/>
    </dgm:pt>
    <dgm:pt modelId="{7D7CD9A0-5E18-4D4D-8F42-17915E2E1A64}" type="pres">
      <dgm:prSet presAssocID="{2DD6E4D6-9555-4787-926E-C8696C966764}" presName="parentText" presStyleLbl="alignNode1" presStyleIdx="5" presStyleCnt="7">
        <dgm:presLayoutVars>
          <dgm:chMax val="1"/>
          <dgm:bulletEnabled val="1"/>
        </dgm:presLayoutVars>
      </dgm:prSet>
      <dgm:spPr/>
    </dgm:pt>
    <dgm:pt modelId="{CD15A763-BFA9-4EBB-AD8E-9F7C1DDA20CD}" type="pres">
      <dgm:prSet presAssocID="{2DD6E4D6-9555-4787-926E-C8696C966764}" presName="descendantText" presStyleLbl="alignAcc1" presStyleIdx="5" presStyleCnt="7">
        <dgm:presLayoutVars>
          <dgm:bulletEnabled val="1"/>
        </dgm:presLayoutVars>
      </dgm:prSet>
      <dgm:spPr/>
    </dgm:pt>
    <dgm:pt modelId="{6B93FB25-0A56-44B6-B498-CB70E7AB30E2}" type="pres">
      <dgm:prSet presAssocID="{33D82497-5E3E-43EC-9A12-89CD22D89166}" presName="sp" presStyleCnt="0"/>
      <dgm:spPr/>
    </dgm:pt>
    <dgm:pt modelId="{B267447B-4C32-4B2E-B441-F5F82573E58C}" type="pres">
      <dgm:prSet presAssocID="{E62E7C44-D1C4-47C6-839B-FE35AA4524AD}" presName="composite" presStyleCnt="0"/>
      <dgm:spPr/>
    </dgm:pt>
    <dgm:pt modelId="{754380C0-CB0F-4C16-90CB-4F341AA873BF}" type="pres">
      <dgm:prSet presAssocID="{E62E7C44-D1C4-47C6-839B-FE35AA4524AD}" presName="parentText" presStyleLbl="alignNode1" presStyleIdx="6" presStyleCnt="7">
        <dgm:presLayoutVars>
          <dgm:chMax val="1"/>
          <dgm:bulletEnabled val="1"/>
        </dgm:presLayoutVars>
      </dgm:prSet>
      <dgm:spPr/>
    </dgm:pt>
    <dgm:pt modelId="{045836CA-6E3E-42A1-AB6D-26045DF30C86}" type="pres">
      <dgm:prSet presAssocID="{E62E7C44-D1C4-47C6-839B-FE35AA4524AD}" presName="descendantText" presStyleLbl="alignAcc1" presStyleIdx="6" presStyleCnt="7">
        <dgm:presLayoutVars>
          <dgm:bulletEnabled val="1"/>
        </dgm:presLayoutVars>
      </dgm:prSet>
      <dgm:spPr/>
      <dgm:t>
        <a:bodyPr/>
        <a:lstStyle/>
        <a:p>
          <a:endParaRPr lang="en-IN"/>
        </a:p>
      </dgm:t>
    </dgm:pt>
  </dgm:ptLst>
  <dgm:cxnLst>
    <dgm:cxn modelId="{94D780FE-D919-4DF6-B608-2B06975579C5}" type="presOf" srcId="{6426A791-85B5-4F35-8C01-7EE37F4BC561}" destId="{C3B56D74-5BE5-4EE6-B46A-ECA2D4924D83}" srcOrd="0" destOrd="0" presId="urn:microsoft.com/office/officeart/2005/8/layout/chevron2"/>
    <dgm:cxn modelId="{D6314FA8-910C-488D-BF57-EE9760658A27}" type="presOf" srcId="{E62E7C44-D1C4-47C6-839B-FE35AA4524AD}" destId="{754380C0-CB0F-4C16-90CB-4F341AA873BF}" srcOrd="0" destOrd="0" presId="urn:microsoft.com/office/officeart/2005/8/layout/chevron2"/>
    <dgm:cxn modelId="{04054F80-82CB-42A1-8A0F-A321A0BE5237}" type="presOf" srcId="{2EC81645-CCE8-4998-8704-28312392FC0E}" destId="{21C48818-1C78-4713-AC1C-FE64BA9CEACC}" srcOrd="0" destOrd="0" presId="urn:microsoft.com/office/officeart/2005/8/layout/chevron2"/>
    <dgm:cxn modelId="{3B6A1537-022D-4323-91B5-99E1769C2414}" srcId="{47D14DCC-BC2D-454B-949B-60EE066FC966}" destId="{2DD6E4D6-9555-4787-926E-C8696C966764}" srcOrd="5" destOrd="0" parTransId="{512D869F-6673-434B-858C-CE140BE811E5}" sibTransId="{33D82497-5E3E-43EC-9A12-89CD22D89166}"/>
    <dgm:cxn modelId="{5895AA02-497F-45C8-AB69-F122C3A0BDEF}" type="presOf" srcId="{8898BAB0-0E68-41ED-A710-739D818869B9}" destId="{02374AD2-3B47-4466-9A6A-51265FD79BE5}" srcOrd="0" destOrd="0" presId="urn:microsoft.com/office/officeart/2005/8/layout/chevron2"/>
    <dgm:cxn modelId="{4E48C1B3-1964-4BAB-9C55-4778D20CF113}" srcId="{116948AF-CDFB-4E8B-B2DF-1F2EED15C19A}" destId="{6652A962-E73A-43F1-80F8-9625F7F71AEA}" srcOrd="0" destOrd="0" parTransId="{8931F2F7-3A1E-495B-9DB3-C387CEF878B1}" sibTransId="{F096D91F-DDF4-4573-88F7-796A44072101}"/>
    <dgm:cxn modelId="{EF6AB8DB-2134-4BCA-8045-50EF8D26D6E1}" srcId="{16A54E30-8B4D-4A40-875E-80F5AE2FD60E}" destId="{8898BAB0-0E68-41ED-A710-739D818869B9}" srcOrd="0" destOrd="0" parTransId="{C9F9AC51-18D2-43DB-AE9E-4A87BD8B81F8}" sibTransId="{897CDED1-06D9-4CD1-B215-63947ECFBDE1}"/>
    <dgm:cxn modelId="{4A9CB40F-0900-4570-8FEA-DA70A693A5A7}" type="presOf" srcId="{0640EFF5-7736-4673-A870-BCC7A157D33B}" destId="{62A58E5C-B31C-4B67-9D30-CC06D952461B}" srcOrd="0" destOrd="0" presId="urn:microsoft.com/office/officeart/2005/8/layout/chevron2"/>
    <dgm:cxn modelId="{A68F8125-B743-4E45-9699-E932CDCA09F6}" type="presOf" srcId="{60C25688-BC53-4A2F-BAAF-94391C71DA5E}" destId="{787D8CF2-3DDC-4F79-82EE-CE8D7B00346F}" srcOrd="0" destOrd="0" presId="urn:microsoft.com/office/officeart/2005/8/layout/chevron2"/>
    <dgm:cxn modelId="{26611261-BED7-4FB2-BB39-0850232084C3}" srcId="{22ECB154-8920-4EE5-921C-7014CC0455CC}" destId="{31354443-158F-4682-BE9C-3FAF3EE6D16E}" srcOrd="0" destOrd="0" parTransId="{C0FC8362-908D-4FD3-A57E-920286E4B80A}" sibTransId="{F5E879C4-25FA-4BB6-BF16-CC3F80CD4787}"/>
    <dgm:cxn modelId="{3CA40B41-8C7F-47B2-B6B7-4B68F44906CA}" type="presOf" srcId="{2DD6E4D6-9555-4787-926E-C8696C966764}" destId="{7D7CD9A0-5E18-4D4D-8F42-17915E2E1A64}" srcOrd="0" destOrd="0" presId="urn:microsoft.com/office/officeart/2005/8/layout/chevron2"/>
    <dgm:cxn modelId="{3929C0D1-25E9-4A0D-909F-F14AFDDACB74}" type="presOf" srcId="{712750F6-B15A-4C8B-B043-96E17451F9BA}" destId="{CD15A763-BFA9-4EBB-AD8E-9F7C1DDA20CD}" srcOrd="0" destOrd="0" presId="urn:microsoft.com/office/officeart/2005/8/layout/chevron2"/>
    <dgm:cxn modelId="{E7FEB0B2-6059-4B93-A3E8-3C74AD83005A}" srcId="{6426A791-85B5-4F35-8C01-7EE37F4BC561}" destId="{0640EFF5-7736-4673-A870-BCC7A157D33B}" srcOrd="0" destOrd="0" parTransId="{B1BB36E8-B16B-47A2-AA8C-51C87B8D5C7C}" sibTransId="{FFFC8F37-120D-4EFD-929A-A7214E6F47FE}"/>
    <dgm:cxn modelId="{75E89926-4BB4-43BE-B7D1-F0DF8FA9CA9E}" srcId="{47D14DCC-BC2D-454B-949B-60EE066FC966}" destId="{6426A791-85B5-4F35-8C01-7EE37F4BC561}" srcOrd="1" destOrd="0" parTransId="{1CF5DF15-C80B-4B2B-B4D1-B5C05385C31B}" sibTransId="{6929678B-E262-4530-8418-E68BFA10DEF7}"/>
    <dgm:cxn modelId="{A8753753-FCB2-4B8A-931F-6A1270B35A34}" srcId="{47D14DCC-BC2D-454B-949B-60EE066FC966}" destId="{116948AF-CDFB-4E8B-B2DF-1F2EED15C19A}" srcOrd="4" destOrd="0" parTransId="{9B531FFE-9187-4C96-A65C-67BD2B462C59}" sibTransId="{45665A5C-BC21-47BB-9505-03EDCF71E53C}"/>
    <dgm:cxn modelId="{9A12035B-9B77-4DD2-A79E-597188ED8CFD}" srcId="{2EC81645-CCE8-4998-8704-28312392FC0E}" destId="{60C25688-BC53-4A2F-BAAF-94391C71DA5E}" srcOrd="0" destOrd="0" parTransId="{E3BF9A0E-7D7C-48C3-B408-EAF80580E5D0}" sibTransId="{3A5A9470-82C3-4733-B7EE-2E95EA47CC10}"/>
    <dgm:cxn modelId="{32A22647-DC8F-429B-970E-E35FD9117911}" type="presOf" srcId="{16A54E30-8B4D-4A40-875E-80F5AE2FD60E}" destId="{B2906BCD-CB4E-41B5-975D-0923791A87F7}" srcOrd="0" destOrd="0" presId="urn:microsoft.com/office/officeart/2005/8/layout/chevron2"/>
    <dgm:cxn modelId="{B7E6CC45-AD2A-410E-B0DE-ACC150448318}" srcId="{2DD6E4D6-9555-4787-926E-C8696C966764}" destId="{712750F6-B15A-4C8B-B043-96E17451F9BA}" srcOrd="0" destOrd="0" parTransId="{C8DF5C73-E2C7-4DB5-B4F6-1AB3BA6C104E}" sibTransId="{F2FC39D0-C1D7-4B39-958F-B290E2787E84}"/>
    <dgm:cxn modelId="{F7070882-022C-485D-8D97-8F3AF5659445}" srcId="{47D14DCC-BC2D-454B-949B-60EE066FC966}" destId="{16A54E30-8B4D-4A40-875E-80F5AE2FD60E}" srcOrd="3" destOrd="0" parTransId="{15FD94C2-D762-4DC7-937D-CCCF23409652}" sibTransId="{45C501F3-74DD-474D-89A8-F1C5482E7F4D}"/>
    <dgm:cxn modelId="{84B0E1E6-8F02-4F83-A331-0F470A1E4B59}" srcId="{47D14DCC-BC2D-454B-949B-60EE066FC966}" destId="{22ECB154-8920-4EE5-921C-7014CC0455CC}" srcOrd="0" destOrd="0" parTransId="{16DFB3B5-E002-47BD-B6F0-82A322071422}" sibTransId="{E00435D0-1A6D-4DAD-B545-F0AA6F600266}"/>
    <dgm:cxn modelId="{1B012B74-FF4E-44CC-8418-46064078FDB1}" type="presOf" srcId="{22ECB154-8920-4EE5-921C-7014CC0455CC}" destId="{13DE39C1-C0B4-411B-B57D-523EBAFCF4FC}" srcOrd="0" destOrd="0" presId="urn:microsoft.com/office/officeart/2005/8/layout/chevron2"/>
    <dgm:cxn modelId="{85E11B61-03AB-47BF-903C-D7823D5CAC5C}" type="presOf" srcId="{57B090B1-5285-4666-A282-31680F804CDE}" destId="{045836CA-6E3E-42A1-AB6D-26045DF30C86}" srcOrd="0" destOrd="0" presId="urn:microsoft.com/office/officeart/2005/8/layout/chevron2"/>
    <dgm:cxn modelId="{5C84113D-5865-4F06-9987-CC489DF0065F}" type="presOf" srcId="{47D14DCC-BC2D-454B-949B-60EE066FC966}" destId="{A36D3A91-BC64-44F3-8D94-36CB9566F405}" srcOrd="0" destOrd="0" presId="urn:microsoft.com/office/officeart/2005/8/layout/chevron2"/>
    <dgm:cxn modelId="{B9DA1112-B844-4478-901C-3E0C686D9BC3}" srcId="{47D14DCC-BC2D-454B-949B-60EE066FC966}" destId="{2EC81645-CCE8-4998-8704-28312392FC0E}" srcOrd="2" destOrd="0" parTransId="{CBB21700-E009-4617-9F4D-118A2F6B3553}" sibTransId="{A00FBB67-438D-4CF7-A263-B21104A11252}"/>
    <dgm:cxn modelId="{45A5AE56-DCD1-4CD7-935F-5DCF038D213E}" srcId="{47D14DCC-BC2D-454B-949B-60EE066FC966}" destId="{E62E7C44-D1C4-47C6-839B-FE35AA4524AD}" srcOrd="6" destOrd="0" parTransId="{8BF64624-F0FF-487C-9A25-51DA26AA3FD2}" sibTransId="{86889CEA-F6D0-4B61-9061-2217BA1DAE8B}"/>
    <dgm:cxn modelId="{9D4A8E28-3F4F-4138-883C-FE5603F9E08E}" srcId="{E62E7C44-D1C4-47C6-839B-FE35AA4524AD}" destId="{57B090B1-5285-4666-A282-31680F804CDE}" srcOrd="0" destOrd="0" parTransId="{CF4ECB2E-5FD6-4653-8B2B-4F24881F7038}" sibTransId="{A463A224-31A2-4C6F-99AC-C45B73F4E149}"/>
    <dgm:cxn modelId="{A7344453-C2ED-43BA-8508-A46D47D6233D}" type="presOf" srcId="{6652A962-E73A-43F1-80F8-9625F7F71AEA}" destId="{E13512D1-57C4-4D63-B74E-543990C457EA}" srcOrd="0" destOrd="0" presId="urn:microsoft.com/office/officeart/2005/8/layout/chevron2"/>
    <dgm:cxn modelId="{8A1CEE42-AA59-4575-BCCC-587B2A52F84A}" type="presOf" srcId="{116948AF-CDFB-4E8B-B2DF-1F2EED15C19A}" destId="{7B467E19-872C-45BE-8185-3A5EAD1376F0}" srcOrd="0" destOrd="0" presId="urn:microsoft.com/office/officeart/2005/8/layout/chevron2"/>
    <dgm:cxn modelId="{CC29F2D8-AA43-48AC-AB2C-5FA523F4855F}" type="presOf" srcId="{31354443-158F-4682-BE9C-3FAF3EE6D16E}" destId="{2236D9C0-A8EC-4AD5-903E-D5304C50669C}" srcOrd="0" destOrd="0" presId="urn:microsoft.com/office/officeart/2005/8/layout/chevron2"/>
    <dgm:cxn modelId="{3CDB0A16-D6F6-445A-9147-C839C004CFCA}" type="presParOf" srcId="{A36D3A91-BC64-44F3-8D94-36CB9566F405}" destId="{E4EA6782-0BDB-4727-A680-05B6D49E6E50}" srcOrd="0" destOrd="0" presId="urn:microsoft.com/office/officeart/2005/8/layout/chevron2"/>
    <dgm:cxn modelId="{8CA528BC-8BEC-4EE4-895A-8A6CD930A8AF}" type="presParOf" srcId="{E4EA6782-0BDB-4727-A680-05B6D49E6E50}" destId="{13DE39C1-C0B4-411B-B57D-523EBAFCF4FC}" srcOrd="0" destOrd="0" presId="urn:microsoft.com/office/officeart/2005/8/layout/chevron2"/>
    <dgm:cxn modelId="{0CCA314B-B344-4F9E-BEB7-3AEB7BA53077}" type="presParOf" srcId="{E4EA6782-0BDB-4727-A680-05B6D49E6E50}" destId="{2236D9C0-A8EC-4AD5-903E-D5304C50669C}" srcOrd="1" destOrd="0" presId="urn:microsoft.com/office/officeart/2005/8/layout/chevron2"/>
    <dgm:cxn modelId="{FDCDCFF5-EB57-45D8-8E09-88C01AAC2598}" type="presParOf" srcId="{A36D3A91-BC64-44F3-8D94-36CB9566F405}" destId="{A3D31C86-47E6-451D-A4CA-87221762AF60}" srcOrd="1" destOrd="0" presId="urn:microsoft.com/office/officeart/2005/8/layout/chevron2"/>
    <dgm:cxn modelId="{14AEBDB8-753E-4B87-BE5E-9DF30C40796F}" type="presParOf" srcId="{A36D3A91-BC64-44F3-8D94-36CB9566F405}" destId="{A2EDEED2-B6D4-47FB-8811-B172B9A6A503}" srcOrd="2" destOrd="0" presId="urn:microsoft.com/office/officeart/2005/8/layout/chevron2"/>
    <dgm:cxn modelId="{EFAED784-6532-4BDB-8427-E3B2740B1D4C}" type="presParOf" srcId="{A2EDEED2-B6D4-47FB-8811-B172B9A6A503}" destId="{C3B56D74-5BE5-4EE6-B46A-ECA2D4924D83}" srcOrd="0" destOrd="0" presId="urn:microsoft.com/office/officeart/2005/8/layout/chevron2"/>
    <dgm:cxn modelId="{FC19917B-B86A-4442-9BAA-B6A90505E56A}" type="presParOf" srcId="{A2EDEED2-B6D4-47FB-8811-B172B9A6A503}" destId="{62A58E5C-B31C-4B67-9D30-CC06D952461B}" srcOrd="1" destOrd="0" presId="urn:microsoft.com/office/officeart/2005/8/layout/chevron2"/>
    <dgm:cxn modelId="{A962A5EC-1A04-442B-95FA-28003BADFB68}" type="presParOf" srcId="{A36D3A91-BC64-44F3-8D94-36CB9566F405}" destId="{BAE11FED-87BE-4C8A-8028-6B95A40B1C14}" srcOrd="3" destOrd="0" presId="urn:microsoft.com/office/officeart/2005/8/layout/chevron2"/>
    <dgm:cxn modelId="{6B2FCD6A-4FA3-4A53-B745-EB6784639E22}" type="presParOf" srcId="{A36D3A91-BC64-44F3-8D94-36CB9566F405}" destId="{FDC269BB-8904-4A90-911F-47F621544A62}" srcOrd="4" destOrd="0" presId="urn:microsoft.com/office/officeart/2005/8/layout/chevron2"/>
    <dgm:cxn modelId="{B6E1AD82-3A8A-44A6-BDE7-3AF2330FF9EC}" type="presParOf" srcId="{FDC269BB-8904-4A90-911F-47F621544A62}" destId="{21C48818-1C78-4713-AC1C-FE64BA9CEACC}" srcOrd="0" destOrd="0" presId="urn:microsoft.com/office/officeart/2005/8/layout/chevron2"/>
    <dgm:cxn modelId="{0792B79E-5EAA-4A6A-82E7-1F7D3FF04650}" type="presParOf" srcId="{FDC269BB-8904-4A90-911F-47F621544A62}" destId="{787D8CF2-3DDC-4F79-82EE-CE8D7B00346F}" srcOrd="1" destOrd="0" presId="urn:microsoft.com/office/officeart/2005/8/layout/chevron2"/>
    <dgm:cxn modelId="{5768B9DC-4D6C-4482-A371-7CFB6B8764BD}" type="presParOf" srcId="{A36D3A91-BC64-44F3-8D94-36CB9566F405}" destId="{ED75EBBB-5E24-4AA0-BE84-BC23658CC334}" srcOrd="5" destOrd="0" presId="urn:microsoft.com/office/officeart/2005/8/layout/chevron2"/>
    <dgm:cxn modelId="{F4708B25-CECB-496F-8C5F-D094E8FA0E5F}" type="presParOf" srcId="{A36D3A91-BC64-44F3-8D94-36CB9566F405}" destId="{24908CD2-0721-4E33-B783-5CB5A1AC0C28}" srcOrd="6" destOrd="0" presId="urn:microsoft.com/office/officeart/2005/8/layout/chevron2"/>
    <dgm:cxn modelId="{EE71FECB-AFEC-40E4-A9AD-F5B2D73A41A0}" type="presParOf" srcId="{24908CD2-0721-4E33-B783-5CB5A1AC0C28}" destId="{B2906BCD-CB4E-41B5-975D-0923791A87F7}" srcOrd="0" destOrd="0" presId="urn:microsoft.com/office/officeart/2005/8/layout/chevron2"/>
    <dgm:cxn modelId="{9679C9C2-8C3A-4566-8B04-BAEAF35169B3}" type="presParOf" srcId="{24908CD2-0721-4E33-B783-5CB5A1AC0C28}" destId="{02374AD2-3B47-4466-9A6A-51265FD79BE5}" srcOrd="1" destOrd="0" presId="urn:microsoft.com/office/officeart/2005/8/layout/chevron2"/>
    <dgm:cxn modelId="{9BDD4C36-CE6D-481E-BF5D-5FB7CCA3FAE5}" type="presParOf" srcId="{A36D3A91-BC64-44F3-8D94-36CB9566F405}" destId="{CFF9BFAE-EA0D-4DB1-A7E1-252265297109}" srcOrd="7" destOrd="0" presId="urn:microsoft.com/office/officeart/2005/8/layout/chevron2"/>
    <dgm:cxn modelId="{71EE1845-1E76-424A-AA07-79E3C91A7888}" type="presParOf" srcId="{A36D3A91-BC64-44F3-8D94-36CB9566F405}" destId="{0B94213B-3621-4F4C-BD0F-A97E540DAB91}" srcOrd="8" destOrd="0" presId="urn:microsoft.com/office/officeart/2005/8/layout/chevron2"/>
    <dgm:cxn modelId="{9EF6AC0D-5369-419B-8B49-F03255FDD702}" type="presParOf" srcId="{0B94213B-3621-4F4C-BD0F-A97E540DAB91}" destId="{7B467E19-872C-45BE-8185-3A5EAD1376F0}" srcOrd="0" destOrd="0" presId="urn:microsoft.com/office/officeart/2005/8/layout/chevron2"/>
    <dgm:cxn modelId="{C0BB0F4D-E1B3-47A9-B239-1F705D96BACD}" type="presParOf" srcId="{0B94213B-3621-4F4C-BD0F-A97E540DAB91}" destId="{E13512D1-57C4-4D63-B74E-543990C457EA}" srcOrd="1" destOrd="0" presId="urn:microsoft.com/office/officeart/2005/8/layout/chevron2"/>
    <dgm:cxn modelId="{945B8C10-A19C-479F-9E48-10173B525D33}" type="presParOf" srcId="{A36D3A91-BC64-44F3-8D94-36CB9566F405}" destId="{0C294D53-C768-443D-93D0-F9DCC8C49D89}" srcOrd="9" destOrd="0" presId="urn:microsoft.com/office/officeart/2005/8/layout/chevron2"/>
    <dgm:cxn modelId="{04163A5A-1407-482C-A08B-EBE7A6F54401}" type="presParOf" srcId="{A36D3A91-BC64-44F3-8D94-36CB9566F405}" destId="{EC668FA7-B143-418F-BD61-8B8C7D345105}" srcOrd="10" destOrd="0" presId="urn:microsoft.com/office/officeart/2005/8/layout/chevron2"/>
    <dgm:cxn modelId="{C48B1131-A4BE-467D-9840-6FD0A03E82B0}" type="presParOf" srcId="{EC668FA7-B143-418F-BD61-8B8C7D345105}" destId="{7D7CD9A0-5E18-4D4D-8F42-17915E2E1A64}" srcOrd="0" destOrd="0" presId="urn:microsoft.com/office/officeart/2005/8/layout/chevron2"/>
    <dgm:cxn modelId="{ABD97E4D-4940-4946-A9EE-DE95865CB9FC}" type="presParOf" srcId="{EC668FA7-B143-418F-BD61-8B8C7D345105}" destId="{CD15A763-BFA9-4EBB-AD8E-9F7C1DDA20CD}" srcOrd="1" destOrd="0" presId="urn:microsoft.com/office/officeart/2005/8/layout/chevron2"/>
    <dgm:cxn modelId="{FBB92672-E864-4BF1-9975-8CA1440F5860}" type="presParOf" srcId="{A36D3A91-BC64-44F3-8D94-36CB9566F405}" destId="{6B93FB25-0A56-44B6-B498-CB70E7AB30E2}" srcOrd="11" destOrd="0" presId="urn:microsoft.com/office/officeart/2005/8/layout/chevron2"/>
    <dgm:cxn modelId="{190C5701-3B49-4CAF-B0B7-21FB5E9F515D}" type="presParOf" srcId="{A36D3A91-BC64-44F3-8D94-36CB9566F405}" destId="{B267447B-4C32-4B2E-B441-F5F82573E58C}" srcOrd="12" destOrd="0" presId="urn:microsoft.com/office/officeart/2005/8/layout/chevron2"/>
    <dgm:cxn modelId="{6291CFFF-2056-4067-820A-6AA7D3D3F409}" type="presParOf" srcId="{B267447B-4C32-4B2E-B441-F5F82573E58C}" destId="{754380C0-CB0F-4C16-90CB-4F341AA873BF}" srcOrd="0" destOrd="0" presId="urn:microsoft.com/office/officeart/2005/8/layout/chevron2"/>
    <dgm:cxn modelId="{AA7D64C3-F55A-4461-8F5E-B4675AEE97BF}" type="presParOf" srcId="{B267447B-4C32-4B2E-B441-F5F82573E58C}" destId="{045836CA-6E3E-42A1-AB6D-26045DF30C8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106B1C-57D0-4CA9-B18E-05E9065653DC}"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IN"/>
        </a:p>
      </dgm:t>
    </dgm:pt>
    <dgm:pt modelId="{A8130097-FCDE-4153-AACF-816424222463}">
      <dgm:prSet phldrT="[Text]"/>
      <dgm:spPr/>
      <dgm:t>
        <a:bodyPr/>
        <a:lstStyle/>
        <a:p>
          <a:r>
            <a:rPr lang="en-IN" dirty="0" smtClean="0"/>
            <a:t>Data Acquisition</a:t>
          </a:r>
          <a:endParaRPr lang="en-IN" dirty="0"/>
        </a:p>
      </dgm:t>
    </dgm:pt>
    <dgm:pt modelId="{5614B19D-9D0E-433A-A055-C95F76971A82}" type="parTrans" cxnId="{99F19AEC-B1E3-44B8-98BA-C4B6B1D7EAE8}">
      <dgm:prSet/>
      <dgm:spPr/>
      <dgm:t>
        <a:bodyPr/>
        <a:lstStyle/>
        <a:p>
          <a:endParaRPr lang="en-IN"/>
        </a:p>
      </dgm:t>
    </dgm:pt>
    <dgm:pt modelId="{CFCA8AE0-05DD-4AB5-BD05-0AB537A13731}" type="sibTrans" cxnId="{99F19AEC-B1E3-44B8-98BA-C4B6B1D7EAE8}">
      <dgm:prSet/>
      <dgm:spPr/>
      <dgm:t>
        <a:bodyPr/>
        <a:lstStyle/>
        <a:p>
          <a:endParaRPr lang="en-IN"/>
        </a:p>
      </dgm:t>
    </dgm:pt>
    <dgm:pt modelId="{D6CCB933-8356-4E24-A95C-8393A9001DEC}">
      <dgm:prSet phldrT="[Text]"/>
      <dgm:spPr/>
      <dgm:t>
        <a:bodyPr/>
        <a:lstStyle/>
        <a:p>
          <a:r>
            <a:rPr lang="en-IN" dirty="0" smtClean="0"/>
            <a:t>Data Pre-processing </a:t>
          </a:r>
          <a:endParaRPr lang="en-IN" dirty="0"/>
        </a:p>
      </dgm:t>
    </dgm:pt>
    <dgm:pt modelId="{7684660D-BD96-43F2-98D6-98D389708022}" type="parTrans" cxnId="{87B0B21F-528A-4AF7-944A-682C1D1ED5CA}">
      <dgm:prSet/>
      <dgm:spPr/>
      <dgm:t>
        <a:bodyPr/>
        <a:lstStyle/>
        <a:p>
          <a:endParaRPr lang="en-IN"/>
        </a:p>
      </dgm:t>
    </dgm:pt>
    <dgm:pt modelId="{A94E363C-E128-498F-8020-AEDFD5A31CC1}" type="sibTrans" cxnId="{87B0B21F-528A-4AF7-944A-682C1D1ED5CA}">
      <dgm:prSet/>
      <dgm:spPr/>
      <dgm:t>
        <a:bodyPr/>
        <a:lstStyle/>
        <a:p>
          <a:endParaRPr lang="en-IN"/>
        </a:p>
      </dgm:t>
    </dgm:pt>
    <dgm:pt modelId="{3D181632-95E3-40F5-897A-99D4B4F10ED6}">
      <dgm:prSet phldrT="[Text]"/>
      <dgm:spPr/>
      <dgm:t>
        <a:bodyPr/>
        <a:lstStyle/>
        <a:p>
          <a:r>
            <a:rPr lang="en-IN" dirty="0" smtClean="0"/>
            <a:t>Data Clustering </a:t>
          </a:r>
          <a:endParaRPr lang="en-IN" dirty="0"/>
        </a:p>
      </dgm:t>
    </dgm:pt>
    <dgm:pt modelId="{1193D760-F50E-48DB-8080-D0058F66834F}" type="parTrans" cxnId="{910B3BE6-922C-4302-9337-029165263670}">
      <dgm:prSet/>
      <dgm:spPr/>
      <dgm:t>
        <a:bodyPr/>
        <a:lstStyle/>
        <a:p>
          <a:endParaRPr lang="en-IN"/>
        </a:p>
      </dgm:t>
    </dgm:pt>
    <dgm:pt modelId="{C6C868D6-93B7-4E6F-A05A-B7978275387F}" type="sibTrans" cxnId="{910B3BE6-922C-4302-9337-029165263670}">
      <dgm:prSet/>
      <dgm:spPr/>
      <dgm:t>
        <a:bodyPr/>
        <a:lstStyle/>
        <a:p>
          <a:endParaRPr lang="en-IN"/>
        </a:p>
      </dgm:t>
    </dgm:pt>
    <dgm:pt modelId="{BE49769A-77A7-4002-8186-678C0A2FF2BD}">
      <dgm:prSet phldrT="[Text]"/>
      <dgm:spPr/>
      <dgm:t>
        <a:bodyPr/>
        <a:lstStyle/>
        <a:p>
          <a:r>
            <a:rPr lang="en-IN" dirty="0" smtClean="0"/>
            <a:t>Data Prediction</a:t>
          </a:r>
          <a:endParaRPr lang="en-IN" dirty="0"/>
        </a:p>
      </dgm:t>
    </dgm:pt>
    <dgm:pt modelId="{72F2BF00-3098-4959-8343-F56A6E3FD31C}" type="parTrans" cxnId="{C5BA011A-B8C1-461B-BB8D-BF8BE056B8F7}">
      <dgm:prSet/>
      <dgm:spPr/>
      <dgm:t>
        <a:bodyPr/>
        <a:lstStyle/>
        <a:p>
          <a:endParaRPr lang="en-IN"/>
        </a:p>
      </dgm:t>
    </dgm:pt>
    <dgm:pt modelId="{DDB2C301-FC32-436E-AA3C-63105F8451AB}" type="sibTrans" cxnId="{C5BA011A-B8C1-461B-BB8D-BF8BE056B8F7}">
      <dgm:prSet/>
      <dgm:spPr/>
      <dgm:t>
        <a:bodyPr/>
        <a:lstStyle/>
        <a:p>
          <a:endParaRPr lang="en-IN"/>
        </a:p>
      </dgm:t>
    </dgm:pt>
    <dgm:pt modelId="{E020FEC1-03D8-4461-9A8C-70CAFC2E6F2A}" type="pres">
      <dgm:prSet presAssocID="{1D106B1C-57D0-4CA9-B18E-05E9065653DC}" presName="Name0" presStyleCnt="0">
        <dgm:presLayoutVars>
          <dgm:chMax val="7"/>
          <dgm:chPref val="7"/>
          <dgm:dir/>
        </dgm:presLayoutVars>
      </dgm:prSet>
      <dgm:spPr/>
    </dgm:pt>
    <dgm:pt modelId="{71610EE5-027F-4995-BB9E-9F65A8A41B7E}" type="pres">
      <dgm:prSet presAssocID="{1D106B1C-57D0-4CA9-B18E-05E9065653DC}" presName="Name1" presStyleCnt="0"/>
      <dgm:spPr/>
    </dgm:pt>
    <dgm:pt modelId="{57FDCE03-F21D-4BC5-9CCF-CE662BCCE8D7}" type="pres">
      <dgm:prSet presAssocID="{1D106B1C-57D0-4CA9-B18E-05E9065653DC}" presName="cycle" presStyleCnt="0"/>
      <dgm:spPr/>
    </dgm:pt>
    <dgm:pt modelId="{C3293C62-A997-4257-9609-D30C88C23AB4}" type="pres">
      <dgm:prSet presAssocID="{1D106B1C-57D0-4CA9-B18E-05E9065653DC}" presName="srcNode" presStyleLbl="node1" presStyleIdx="0" presStyleCnt="4"/>
      <dgm:spPr/>
    </dgm:pt>
    <dgm:pt modelId="{11FE9E47-5BC2-417B-9CF2-84901F7EC75E}" type="pres">
      <dgm:prSet presAssocID="{1D106B1C-57D0-4CA9-B18E-05E9065653DC}" presName="conn" presStyleLbl="parChTrans1D2" presStyleIdx="0" presStyleCnt="1"/>
      <dgm:spPr/>
    </dgm:pt>
    <dgm:pt modelId="{52A32A27-0C2C-40B0-B69E-B71D151F1B00}" type="pres">
      <dgm:prSet presAssocID="{1D106B1C-57D0-4CA9-B18E-05E9065653DC}" presName="extraNode" presStyleLbl="node1" presStyleIdx="0" presStyleCnt="4"/>
      <dgm:spPr/>
    </dgm:pt>
    <dgm:pt modelId="{82C2CD72-D9FE-495F-9B75-74395FDDF1F1}" type="pres">
      <dgm:prSet presAssocID="{1D106B1C-57D0-4CA9-B18E-05E9065653DC}" presName="dstNode" presStyleLbl="node1" presStyleIdx="0" presStyleCnt="4"/>
      <dgm:spPr/>
    </dgm:pt>
    <dgm:pt modelId="{8F256480-7FDE-438D-8EF9-9AD7ADDBD345}" type="pres">
      <dgm:prSet presAssocID="{A8130097-FCDE-4153-AACF-816424222463}" presName="text_1" presStyleLbl="node1" presStyleIdx="0" presStyleCnt="4">
        <dgm:presLayoutVars>
          <dgm:bulletEnabled val="1"/>
        </dgm:presLayoutVars>
      </dgm:prSet>
      <dgm:spPr/>
    </dgm:pt>
    <dgm:pt modelId="{11D5AA34-873B-48A6-9DE9-3FDA72765157}" type="pres">
      <dgm:prSet presAssocID="{A8130097-FCDE-4153-AACF-816424222463}" presName="accent_1" presStyleCnt="0"/>
      <dgm:spPr/>
    </dgm:pt>
    <dgm:pt modelId="{57298D7B-7239-4DC0-AF94-CE6B61CBAB97}" type="pres">
      <dgm:prSet presAssocID="{A8130097-FCDE-4153-AACF-816424222463}" presName="accentRepeatNode" presStyleLbl="solidFgAcc1" presStyleIdx="0" presStyleCnt="4"/>
      <dgm:spPr/>
    </dgm:pt>
    <dgm:pt modelId="{D4729986-2459-4432-A5FE-57B9CB593C65}" type="pres">
      <dgm:prSet presAssocID="{D6CCB933-8356-4E24-A95C-8393A9001DEC}" presName="text_2" presStyleLbl="node1" presStyleIdx="1" presStyleCnt="4">
        <dgm:presLayoutVars>
          <dgm:bulletEnabled val="1"/>
        </dgm:presLayoutVars>
      </dgm:prSet>
      <dgm:spPr/>
      <dgm:t>
        <a:bodyPr/>
        <a:lstStyle/>
        <a:p>
          <a:endParaRPr lang="en-IN"/>
        </a:p>
      </dgm:t>
    </dgm:pt>
    <dgm:pt modelId="{1C157DBB-5F99-465C-A057-9312924828F5}" type="pres">
      <dgm:prSet presAssocID="{D6CCB933-8356-4E24-A95C-8393A9001DEC}" presName="accent_2" presStyleCnt="0"/>
      <dgm:spPr/>
    </dgm:pt>
    <dgm:pt modelId="{5E32102A-63CD-4915-B8A0-828887E1690D}" type="pres">
      <dgm:prSet presAssocID="{D6CCB933-8356-4E24-A95C-8393A9001DEC}" presName="accentRepeatNode" presStyleLbl="solidFgAcc1" presStyleIdx="1" presStyleCnt="4"/>
      <dgm:spPr/>
    </dgm:pt>
    <dgm:pt modelId="{70D72D62-3517-4883-922D-F60526CE3C27}" type="pres">
      <dgm:prSet presAssocID="{3D181632-95E3-40F5-897A-99D4B4F10ED6}" presName="text_3" presStyleLbl="node1" presStyleIdx="2" presStyleCnt="4">
        <dgm:presLayoutVars>
          <dgm:bulletEnabled val="1"/>
        </dgm:presLayoutVars>
      </dgm:prSet>
      <dgm:spPr/>
    </dgm:pt>
    <dgm:pt modelId="{D117A2A3-EE1C-418E-9F58-A015480822DA}" type="pres">
      <dgm:prSet presAssocID="{3D181632-95E3-40F5-897A-99D4B4F10ED6}" presName="accent_3" presStyleCnt="0"/>
      <dgm:spPr/>
    </dgm:pt>
    <dgm:pt modelId="{FA541867-24B8-4F3A-8F34-FB4703F7D1E7}" type="pres">
      <dgm:prSet presAssocID="{3D181632-95E3-40F5-897A-99D4B4F10ED6}" presName="accentRepeatNode" presStyleLbl="solidFgAcc1" presStyleIdx="2" presStyleCnt="4"/>
      <dgm:spPr/>
    </dgm:pt>
    <dgm:pt modelId="{E318C086-BBBC-4627-BD45-76DC39831E7D}" type="pres">
      <dgm:prSet presAssocID="{BE49769A-77A7-4002-8186-678C0A2FF2BD}" presName="text_4" presStyleLbl="node1" presStyleIdx="3" presStyleCnt="4">
        <dgm:presLayoutVars>
          <dgm:bulletEnabled val="1"/>
        </dgm:presLayoutVars>
      </dgm:prSet>
      <dgm:spPr/>
    </dgm:pt>
    <dgm:pt modelId="{C3FC59DA-5D97-4605-8BDF-96973569158E}" type="pres">
      <dgm:prSet presAssocID="{BE49769A-77A7-4002-8186-678C0A2FF2BD}" presName="accent_4" presStyleCnt="0"/>
      <dgm:spPr/>
    </dgm:pt>
    <dgm:pt modelId="{9DF439A5-6BE0-4E15-B475-3B64B193C778}" type="pres">
      <dgm:prSet presAssocID="{BE49769A-77A7-4002-8186-678C0A2FF2BD}" presName="accentRepeatNode" presStyleLbl="solidFgAcc1" presStyleIdx="3" presStyleCnt="4"/>
      <dgm:spPr/>
    </dgm:pt>
  </dgm:ptLst>
  <dgm:cxnLst>
    <dgm:cxn modelId="{D84308C0-661F-47E7-896F-DC9BDADA81DD}" type="presOf" srcId="{D6CCB933-8356-4E24-A95C-8393A9001DEC}" destId="{D4729986-2459-4432-A5FE-57B9CB593C65}" srcOrd="0" destOrd="0" presId="urn:microsoft.com/office/officeart/2008/layout/VerticalCurvedList"/>
    <dgm:cxn modelId="{C5BA011A-B8C1-461B-BB8D-BF8BE056B8F7}" srcId="{1D106B1C-57D0-4CA9-B18E-05E9065653DC}" destId="{BE49769A-77A7-4002-8186-678C0A2FF2BD}" srcOrd="3" destOrd="0" parTransId="{72F2BF00-3098-4959-8343-F56A6E3FD31C}" sibTransId="{DDB2C301-FC32-436E-AA3C-63105F8451AB}"/>
    <dgm:cxn modelId="{99F19AEC-B1E3-44B8-98BA-C4B6B1D7EAE8}" srcId="{1D106B1C-57D0-4CA9-B18E-05E9065653DC}" destId="{A8130097-FCDE-4153-AACF-816424222463}" srcOrd="0" destOrd="0" parTransId="{5614B19D-9D0E-433A-A055-C95F76971A82}" sibTransId="{CFCA8AE0-05DD-4AB5-BD05-0AB537A13731}"/>
    <dgm:cxn modelId="{801337B1-D45A-4CAD-A6AD-E286FCD9CF21}" type="presOf" srcId="{1D106B1C-57D0-4CA9-B18E-05E9065653DC}" destId="{E020FEC1-03D8-4461-9A8C-70CAFC2E6F2A}" srcOrd="0" destOrd="0" presId="urn:microsoft.com/office/officeart/2008/layout/VerticalCurvedList"/>
    <dgm:cxn modelId="{910B3BE6-922C-4302-9337-029165263670}" srcId="{1D106B1C-57D0-4CA9-B18E-05E9065653DC}" destId="{3D181632-95E3-40F5-897A-99D4B4F10ED6}" srcOrd="2" destOrd="0" parTransId="{1193D760-F50E-48DB-8080-D0058F66834F}" sibTransId="{C6C868D6-93B7-4E6F-A05A-B7978275387F}"/>
    <dgm:cxn modelId="{87B0B21F-528A-4AF7-944A-682C1D1ED5CA}" srcId="{1D106B1C-57D0-4CA9-B18E-05E9065653DC}" destId="{D6CCB933-8356-4E24-A95C-8393A9001DEC}" srcOrd="1" destOrd="0" parTransId="{7684660D-BD96-43F2-98D6-98D389708022}" sibTransId="{A94E363C-E128-498F-8020-AEDFD5A31CC1}"/>
    <dgm:cxn modelId="{8015F557-FD16-4B1E-8BAC-3E89167DD280}" type="presOf" srcId="{A8130097-FCDE-4153-AACF-816424222463}" destId="{8F256480-7FDE-438D-8EF9-9AD7ADDBD345}" srcOrd="0" destOrd="0" presId="urn:microsoft.com/office/officeart/2008/layout/VerticalCurvedList"/>
    <dgm:cxn modelId="{16369AAD-9B2F-4637-B66A-DE457E5EDD22}" type="presOf" srcId="{3D181632-95E3-40F5-897A-99D4B4F10ED6}" destId="{70D72D62-3517-4883-922D-F60526CE3C27}" srcOrd="0" destOrd="0" presId="urn:microsoft.com/office/officeart/2008/layout/VerticalCurvedList"/>
    <dgm:cxn modelId="{5BF2D738-A4C3-45B7-A388-88611594806F}" type="presOf" srcId="{CFCA8AE0-05DD-4AB5-BD05-0AB537A13731}" destId="{11FE9E47-5BC2-417B-9CF2-84901F7EC75E}" srcOrd="0" destOrd="0" presId="urn:microsoft.com/office/officeart/2008/layout/VerticalCurvedList"/>
    <dgm:cxn modelId="{2938502C-6244-48D9-AF94-391709D52A58}" type="presOf" srcId="{BE49769A-77A7-4002-8186-678C0A2FF2BD}" destId="{E318C086-BBBC-4627-BD45-76DC39831E7D}" srcOrd="0" destOrd="0" presId="urn:microsoft.com/office/officeart/2008/layout/VerticalCurvedList"/>
    <dgm:cxn modelId="{34C8809A-E1FB-41AC-876E-918E7100D8A1}" type="presParOf" srcId="{E020FEC1-03D8-4461-9A8C-70CAFC2E6F2A}" destId="{71610EE5-027F-4995-BB9E-9F65A8A41B7E}" srcOrd="0" destOrd="0" presId="urn:microsoft.com/office/officeart/2008/layout/VerticalCurvedList"/>
    <dgm:cxn modelId="{77688F8E-24E9-4430-8602-43D463F8B334}" type="presParOf" srcId="{71610EE5-027F-4995-BB9E-9F65A8A41B7E}" destId="{57FDCE03-F21D-4BC5-9CCF-CE662BCCE8D7}" srcOrd="0" destOrd="0" presId="urn:microsoft.com/office/officeart/2008/layout/VerticalCurvedList"/>
    <dgm:cxn modelId="{25F263A9-0AE8-4192-B0D8-884667A7C26C}" type="presParOf" srcId="{57FDCE03-F21D-4BC5-9CCF-CE662BCCE8D7}" destId="{C3293C62-A997-4257-9609-D30C88C23AB4}" srcOrd="0" destOrd="0" presId="urn:microsoft.com/office/officeart/2008/layout/VerticalCurvedList"/>
    <dgm:cxn modelId="{8B970015-547C-4309-9E06-A370E6B47B7C}" type="presParOf" srcId="{57FDCE03-F21D-4BC5-9CCF-CE662BCCE8D7}" destId="{11FE9E47-5BC2-417B-9CF2-84901F7EC75E}" srcOrd="1" destOrd="0" presId="urn:microsoft.com/office/officeart/2008/layout/VerticalCurvedList"/>
    <dgm:cxn modelId="{BEABB5C0-6031-4B7E-8968-A863C6107EA7}" type="presParOf" srcId="{57FDCE03-F21D-4BC5-9CCF-CE662BCCE8D7}" destId="{52A32A27-0C2C-40B0-B69E-B71D151F1B00}" srcOrd="2" destOrd="0" presId="urn:microsoft.com/office/officeart/2008/layout/VerticalCurvedList"/>
    <dgm:cxn modelId="{742B2005-5CCB-4EC3-A13E-11623AB1B789}" type="presParOf" srcId="{57FDCE03-F21D-4BC5-9CCF-CE662BCCE8D7}" destId="{82C2CD72-D9FE-495F-9B75-74395FDDF1F1}" srcOrd="3" destOrd="0" presId="urn:microsoft.com/office/officeart/2008/layout/VerticalCurvedList"/>
    <dgm:cxn modelId="{B07B5115-3E7D-4556-A53A-5CBE9A8BF5E1}" type="presParOf" srcId="{71610EE5-027F-4995-BB9E-9F65A8A41B7E}" destId="{8F256480-7FDE-438D-8EF9-9AD7ADDBD345}" srcOrd="1" destOrd="0" presId="urn:microsoft.com/office/officeart/2008/layout/VerticalCurvedList"/>
    <dgm:cxn modelId="{41DAB545-7F2F-4080-9F5A-3E688AF4D78C}" type="presParOf" srcId="{71610EE5-027F-4995-BB9E-9F65A8A41B7E}" destId="{11D5AA34-873B-48A6-9DE9-3FDA72765157}" srcOrd="2" destOrd="0" presId="urn:microsoft.com/office/officeart/2008/layout/VerticalCurvedList"/>
    <dgm:cxn modelId="{BF485B3B-5732-4A00-8FF8-801514CA9FEE}" type="presParOf" srcId="{11D5AA34-873B-48A6-9DE9-3FDA72765157}" destId="{57298D7B-7239-4DC0-AF94-CE6B61CBAB97}" srcOrd="0" destOrd="0" presId="urn:microsoft.com/office/officeart/2008/layout/VerticalCurvedList"/>
    <dgm:cxn modelId="{114B6E61-96F1-41E2-928C-4066E0B20842}" type="presParOf" srcId="{71610EE5-027F-4995-BB9E-9F65A8A41B7E}" destId="{D4729986-2459-4432-A5FE-57B9CB593C65}" srcOrd="3" destOrd="0" presId="urn:microsoft.com/office/officeart/2008/layout/VerticalCurvedList"/>
    <dgm:cxn modelId="{DAA12526-A8CB-43B3-823C-197BE2EDA3E5}" type="presParOf" srcId="{71610EE5-027F-4995-BB9E-9F65A8A41B7E}" destId="{1C157DBB-5F99-465C-A057-9312924828F5}" srcOrd="4" destOrd="0" presId="urn:microsoft.com/office/officeart/2008/layout/VerticalCurvedList"/>
    <dgm:cxn modelId="{5F117496-B8C3-487A-95EB-9BE89333FFD7}" type="presParOf" srcId="{1C157DBB-5F99-465C-A057-9312924828F5}" destId="{5E32102A-63CD-4915-B8A0-828887E1690D}" srcOrd="0" destOrd="0" presId="urn:microsoft.com/office/officeart/2008/layout/VerticalCurvedList"/>
    <dgm:cxn modelId="{E21A96FB-B3A6-4F05-9CF9-8253378703C2}" type="presParOf" srcId="{71610EE5-027F-4995-BB9E-9F65A8A41B7E}" destId="{70D72D62-3517-4883-922D-F60526CE3C27}" srcOrd="5" destOrd="0" presId="urn:microsoft.com/office/officeart/2008/layout/VerticalCurvedList"/>
    <dgm:cxn modelId="{07A25AAF-2CC1-4974-9857-B68EF898CB57}" type="presParOf" srcId="{71610EE5-027F-4995-BB9E-9F65A8A41B7E}" destId="{D117A2A3-EE1C-418E-9F58-A015480822DA}" srcOrd="6" destOrd="0" presId="urn:microsoft.com/office/officeart/2008/layout/VerticalCurvedList"/>
    <dgm:cxn modelId="{0C281EC7-25BB-4D3D-ACF0-956A0F5E9103}" type="presParOf" srcId="{D117A2A3-EE1C-418E-9F58-A015480822DA}" destId="{FA541867-24B8-4F3A-8F34-FB4703F7D1E7}" srcOrd="0" destOrd="0" presId="urn:microsoft.com/office/officeart/2008/layout/VerticalCurvedList"/>
    <dgm:cxn modelId="{60488D44-11EE-418A-B412-7F51FBEBFB98}" type="presParOf" srcId="{71610EE5-027F-4995-BB9E-9F65A8A41B7E}" destId="{E318C086-BBBC-4627-BD45-76DC39831E7D}" srcOrd="7" destOrd="0" presId="urn:microsoft.com/office/officeart/2008/layout/VerticalCurvedList"/>
    <dgm:cxn modelId="{928CA9BF-A752-4AD2-B2F0-BF41BC8EA5F4}" type="presParOf" srcId="{71610EE5-027F-4995-BB9E-9F65A8A41B7E}" destId="{C3FC59DA-5D97-4605-8BDF-96973569158E}" srcOrd="8" destOrd="0" presId="urn:microsoft.com/office/officeart/2008/layout/VerticalCurvedList"/>
    <dgm:cxn modelId="{287ACBFE-84BA-4C53-8770-2180F3238D04}" type="presParOf" srcId="{C3FC59DA-5D97-4605-8BDF-96973569158E}" destId="{9DF439A5-6BE0-4E15-B475-3B64B193C77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E39C1-C0B4-411B-B57D-523EBAFCF4FC}">
      <dsp:nvSpPr>
        <dsp:cNvPr id="0" name=""/>
        <dsp:cNvSpPr/>
      </dsp:nvSpPr>
      <dsp:spPr>
        <a:xfrm rot="5400000">
          <a:off x="-144764" y="146853"/>
          <a:ext cx="965093" cy="675565"/>
        </a:xfrm>
        <a:prstGeom prst="chevron">
          <a:avLst/>
        </a:prstGeom>
        <a:solidFill>
          <a:schemeClr val="accent1">
            <a:hueOff val="0"/>
            <a:satOff val="0"/>
            <a:lumOff val="0"/>
            <a:alphaOff val="0"/>
          </a:schemeClr>
        </a:solidFill>
        <a:ln>
          <a:noFill/>
        </a:ln>
        <a:effectLst>
          <a:outerShdw blurRad="65500" dist="38100" dir="5400000" rotWithShape="0">
            <a:srgbClr val="000000">
              <a:alpha val="4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IN" sz="700" kern="1200" dirty="0" smtClean="0"/>
            <a:t>Data Acquisition</a:t>
          </a:r>
          <a:endParaRPr lang="en-IN" sz="700" kern="1200" dirty="0"/>
        </a:p>
      </dsp:txBody>
      <dsp:txXfrm rot="-5400000">
        <a:off x="1" y="339872"/>
        <a:ext cx="675565" cy="289528"/>
      </dsp:txXfrm>
    </dsp:sp>
    <dsp:sp modelId="{2236D9C0-A8EC-4AD5-903E-D5304C50669C}">
      <dsp:nvSpPr>
        <dsp:cNvPr id="0" name=""/>
        <dsp:cNvSpPr/>
      </dsp:nvSpPr>
      <dsp:spPr>
        <a:xfrm rot="5400000">
          <a:off x="4310196" y="-3666952"/>
          <a:ext cx="627310" cy="796539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smtClean="0"/>
            <a:t>API Key Barrier: </a:t>
          </a:r>
          <a:r>
            <a:rPr lang="en-IN" sz="1500" kern="1200" dirty="0" err="1" smtClean="0"/>
            <a:t>Isteamuser</a:t>
          </a:r>
          <a:r>
            <a:rPr lang="en-IN" sz="1500" kern="1200" dirty="0" smtClean="0"/>
            <a:t> Interface, </a:t>
          </a:r>
          <a:r>
            <a:rPr lang="en-IN" sz="1500" kern="1200" dirty="0" err="1" smtClean="0"/>
            <a:t>Iplayerservices</a:t>
          </a:r>
          <a:r>
            <a:rPr lang="en-IN" sz="1500" kern="1200" dirty="0" smtClean="0"/>
            <a:t> Interface, </a:t>
          </a:r>
          <a:r>
            <a:rPr lang="en-IN" sz="1500" kern="1200" dirty="0" err="1" smtClean="0"/>
            <a:t>Isteamapp</a:t>
          </a:r>
          <a:r>
            <a:rPr lang="en-IN" sz="1500" kern="1200" dirty="0" smtClean="0"/>
            <a:t> Interface, </a:t>
          </a:r>
          <a:r>
            <a:rPr lang="en-IN" sz="1500" kern="1200" dirty="0" err="1" smtClean="0"/>
            <a:t>storefrontApi</a:t>
          </a:r>
          <a:endParaRPr lang="en-IN" sz="1500" kern="1200" dirty="0"/>
        </a:p>
      </dsp:txBody>
      <dsp:txXfrm rot="-5400000">
        <a:off x="641155" y="32712"/>
        <a:ext cx="7934771" cy="566064"/>
      </dsp:txXfrm>
    </dsp:sp>
    <dsp:sp modelId="{C3B56D74-5BE5-4EE6-B46A-ECA2D4924D83}">
      <dsp:nvSpPr>
        <dsp:cNvPr id="0" name=""/>
        <dsp:cNvSpPr/>
      </dsp:nvSpPr>
      <dsp:spPr>
        <a:xfrm rot="5400000">
          <a:off x="-144764" y="1029424"/>
          <a:ext cx="965093" cy="675565"/>
        </a:xfrm>
        <a:prstGeom prst="chevron">
          <a:avLst/>
        </a:prstGeom>
        <a:solidFill>
          <a:schemeClr val="accent1">
            <a:hueOff val="0"/>
            <a:satOff val="0"/>
            <a:lumOff val="0"/>
            <a:alphaOff val="0"/>
          </a:schemeClr>
        </a:solidFill>
        <a:ln>
          <a:noFill/>
        </a:ln>
        <a:effectLst>
          <a:outerShdw blurRad="65500" dist="38100" dir="5400000" rotWithShape="0">
            <a:srgbClr val="000000">
              <a:alpha val="4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IN" sz="700" kern="1200" dirty="0" smtClean="0"/>
            <a:t>Data </a:t>
          </a:r>
          <a:r>
            <a:rPr lang="en-IN" sz="700" kern="1200" dirty="0" err="1" smtClean="0"/>
            <a:t>Preprocessing</a:t>
          </a:r>
          <a:endParaRPr lang="en-IN" sz="700" kern="1200" dirty="0"/>
        </a:p>
      </dsp:txBody>
      <dsp:txXfrm rot="-5400000">
        <a:off x="1" y="1222443"/>
        <a:ext cx="675565" cy="289528"/>
      </dsp:txXfrm>
    </dsp:sp>
    <dsp:sp modelId="{62A58E5C-B31C-4B67-9D30-CC06D952461B}">
      <dsp:nvSpPr>
        <dsp:cNvPr id="0" name=""/>
        <dsp:cNvSpPr/>
      </dsp:nvSpPr>
      <dsp:spPr>
        <a:xfrm rot="5400000">
          <a:off x="4344607" y="-2784381"/>
          <a:ext cx="627310" cy="796539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smtClean="0"/>
            <a:t>Cleaning , filtering , Normalization </a:t>
          </a:r>
          <a:endParaRPr lang="en-IN" sz="1500" kern="1200" dirty="0"/>
        </a:p>
      </dsp:txBody>
      <dsp:txXfrm rot="-5400000">
        <a:off x="675566" y="915283"/>
        <a:ext cx="7934771" cy="566064"/>
      </dsp:txXfrm>
    </dsp:sp>
    <dsp:sp modelId="{21C48818-1C78-4713-AC1C-FE64BA9CEACC}">
      <dsp:nvSpPr>
        <dsp:cNvPr id="0" name=""/>
        <dsp:cNvSpPr/>
      </dsp:nvSpPr>
      <dsp:spPr>
        <a:xfrm rot="5400000">
          <a:off x="-144764" y="1911994"/>
          <a:ext cx="965093" cy="675565"/>
        </a:xfrm>
        <a:prstGeom prst="chevron">
          <a:avLst/>
        </a:prstGeom>
        <a:solidFill>
          <a:schemeClr val="accent1">
            <a:hueOff val="0"/>
            <a:satOff val="0"/>
            <a:lumOff val="0"/>
            <a:alphaOff val="0"/>
          </a:schemeClr>
        </a:solidFill>
        <a:ln>
          <a:noFill/>
        </a:ln>
        <a:effectLst>
          <a:outerShdw blurRad="65500" dist="38100" dir="5400000" rotWithShape="0">
            <a:srgbClr val="000000">
              <a:alpha val="4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IN" sz="700" kern="1200" dirty="0" smtClean="0"/>
            <a:t>Data Mining</a:t>
          </a:r>
          <a:endParaRPr lang="en-IN" sz="700" kern="1200" dirty="0"/>
        </a:p>
      </dsp:txBody>
      <dsp:txXfrm rot="-5400000">
        <a:off x="1" y="2105013"/>
        <a:ext cx="675565" cy="289528"/>
      </dsp:txXfrm>
    </dsp:sp>
    <dsp:sp modelId="{787D8CF2-3DDC-4F79-82EE-CE8D7B00346F}">
      <dsp:nvSpPr>
        <dsp:cNvPr id="0" name=""/>
        <dsp:cNvSpPr/>
      </dsp:nvSpPr>
      <dsp:spPr>
        <a:xfrm rot="5400000">
          <a:off x="4344607" y="-1901811"/>
          <a:ext cx="627310" cy="796539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smtClean="0"/>
            <a:t>Descriptive Mining and predictive Mining </a:t>
          </a:r>
          <a:endParaRPr lang="en-IN" sz="1500" kern="1200" dirty="0"/>
        </a:p>
      </dsp:txBody>
      <dsp:txXfrm rot="-5400000">
        <a:off x="675566" y="1797853"/>
        <a:ext cx="7934771" cy="566064"/>
      </dsp:txXfrm>
    </dsp:sp>
    <dsp:sp modelId="{B2906BCD-CB4E-41B5-975D-0923791A87F7}">
      <dsp:nvSpPr>
        <dsp:cNvPr id="0" name=""/>
        <dsp:cNvSpPr/>
      </dsp:nvSpPr>
      <dsp:spPr>
        <a:xfrm rot="5400000">
          <a:off x="-144764" y="2794565"/>
          <a:ext cx="965093" cy="675565"/>
        </a:xfrm>
        <a:prstGeom prst="chevron">
          <a:avLst/>
        </a:prstGeom>
        <a:solidFill>
          <a:schemeClr val="accent1">
            <a:hueOff val="0"/>
            <a:satOff val="0"/>
            <a:lumOff val="0"/>
            <a:alphaOff val="0"/>
          </a:schemeClr>
        </a:solidFill>
        <a:ln>
          <a:noFill/>
        </a:ln>
        <a:effectLst>
          <a:outerShdw blurRad="65500" dist="38100" dir="5400000" rotWithShape="0">
            <a:srgbClr val="000000">
              <a:alpha val="4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IN" sz="700" kern="1200" dirty="0" smtClean="0"/>
            <a:t>Data Storage</a:t>
          </a:r>
          <a:endParaRPr lang="en-IN" sz="700" kern="1200" dirty="0"/>
        </a:p>
      </dsp:txBody>
      <dsp:txXfrm rot="-5400000">
        <a:off x="1" y="2987584"/>
        <a:ext cx="675565" cy="289528"/>
      </dsp:txXfrm>
    </dsp:sp>
    <dsp:sp modelId="{02374AD2-3B47-4466-9A6A-51265FD79BE5}">
      <dsp:nvSpPr>
        <dsp:cNvPr id="0" name=""/>
        <dsp:cNvSpPr/>
      </dsp:nvSpPr>
      <dsp:spPr>
        <a:xfrm rot="5400000">
          <a:off x="4344607" y="-1019240"/>
          <a:ext cx="627310" cy="796539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smtClean="0"/>
            <a:t>Database</a:t>
          </a:r>
          <a:endParaRPr lang="en-IN" sz="1500" kern="1200" dirty="0"/>
        </a:p>
      </dsp:txBody>
      <dsp:txXfrm rot="-5400000">
        <a:off x="675566" y="2680424"/>
        <a:ext cx="7934771" cy="566064"/>
      </dsp:txXfrm>
    </dsp:sp>
    <dsp:sp modelId="{7B467E19-872C-45BE-8185-3A5EAD1376F0}">
      <dsp:nvSpPr>
        <dsp:cNvPr id="0" name=""/>
        <dsp:cNvSpPr/>
      </dsp:nvSpPr>
      <dsp:spPr>
        <a:xfrm rot="5400000">
          <a:off x="-144764" y="3677135"/>
          <a:ext cx="965093" cy="675565"/>
        </a:xfrm>
        <a:prstGeom prst="chevron">
          <a:avLst/>
        </a:prstGeom>
        <a:solidFill>
          <a:schemeClr val="accent1">
            <a:hueOff val="0"/>
            <a:satOff val="0"/>
            <a:lumOff val="0"/>
            <a:alphaOff val="0"/>
          </a:schemeClr>
        </a:solidFill>
        <a:ln>
          <a:noFill/>
        </a:ln>
        <a:effectLst>
          <a:outerShdw blurRad="65500" dist="38100" dir="5400000" rotWithShape="0">
            <a:srgbClr val="000000">
              <a:alpha val="4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IN" sz="700" kern="1200" dirty="0" smtClean="0"/>
            <a:t>API</a:t>
          </a:r>
          <a:endParaRPr lang="en-IN" sz="700" kern="1200" dirty="0"/>
        </a:p>
      </dsp:txBody>
      <dsp:txXfrm rot="-5400000">
        <a:off x="1" y="3870154"/>
        <a:ext cx="675565" cy="289528"/>
      </dsp:txXfrm>
    </dsp:sp>
    <dsp:sp modelId="{E13512D1-57C4-4D63-B74E-543990C457EA}">
      <dsp:nvSpPr>
        <dsp:cNvPr id="0" name=""/>
        <dsp:cNvSpPr/>
      </dsp:nvSpPr>
      <dsp:spPr>
        <a:xfrm rot="5400000">
          <a:off x="4344607" y="-136670"/>
          <a:ext cx="627310" cy="796539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smtClean="0"/>
            <a:t>Trending current time, Trending Prediction </a:t>
          </a:r>
          <a:endParaRPr lang="en-IN" sz="1500" kern="1200" dirty="0"/>
        </a:p>
      </dsp:txBody>
      <dsp:txXfrm rot="-5400000">
        <a:off x="675566" y="3562994"/>
        <a:ext cx="7934771" cy="566064"/>
      </dsp:txXfrm>
    </dsp:sp>
    <dsp:sp modelId="{7D7CD9A0-5E18-4D4D-8F42-17915E2E1A64}">
      <dsp:nvSpPr>
        <dsp:cNvPr id="0" name=""/>
        <dsp:cNvSpPr/>
      </dsp:nvSpPr>
      <dsp:spPr>
        <a:xfrm rot="5400000">
          <a:off x="-144764" y="4559706"/>
          <a:ext cx="965093" cy="675565"/>
        </a:xfrm>
        <a:prstGeom prst="chevron">
          <a:avLst/>
        </a:prstGeom>
        <a:solidFill>
          <a:schemeClr val="accent1">
            <a:hueOff val="0"/>
            <a:satOff val="0"/>
            <a:lumOff val="0"/>
            <a:alphaOff val="0"/>
          </a:schemeClr>
        </a:solidFill>
        <a:ln>
          <a:noFill/>
        </a:ln>
        <a:effectLst>
          <a:outerShdw blurRad="65500" dist="38100" dir="5400000" rotWithShape="0">
            <a:srgbClr val="000000">
              <a:alpha val="4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IN" sz="700" kern="1200" dirty="0" smtClean="0"/>
            <a:t>Web App</a:t>
          </a:r>
          <a:endParaRPr lang="en-IN" sz="700" kern="1200" dirty="0"/>
        </a:p>
      </dsp:txBody>
      <dsp:txXfrm rot="-5400000">
        <a:off x="1" y="4752725"/>
        <a:ext cx="675565" cy="289528"/>
      </dsp:txXfrm>
    </dsp:sp>
    <dsp:sp modelId="{CD15A763-BFA9-4EBB-AD8E-9F7C1DDA20CD}">
      <dsp:nvSpPr>
        <dsp:cNvPr id="0" name=""/>
        <dsp:cNvSpPr/>
      </dsp:nvSpPr>
      <dsp:spPr>
        <a:xfrm rot="5400000">
          <a:off x="4344607" y="745900"/>
          <a:ext cx="627310" cy="796539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smtClean="0"/>
            <a:t>Web App</a:t>
          </a:r>
          <a:endParaRPr lang="en-IN" sz="1500" kern="1200" dirty="0"/>
        </a:p>
      </dsp:txBody>
      <dsp:txXfrm rot="-5400000">
        <a:off x="675566" y="4445565"/>
        <a:ext cx="7934771" cy="566064"/>
      </dsp:txXfrm>
    </dsp:sp>
    <dsp:sp modelId="{754380C0-CB0F-4C16-90CB-4F341AA873BF}">
      <dsp:nvSpPr>
        <dsp:cNvPr id="0" name=""/>
        <dsp:cNvSpPr/>
      </dsp:nvSpPr>
      <dsp:spPr>
        <a:xfrm rot="5400000">
          <a:off x="-144764" y="5442276"/>
          <a:ext cx="965093" cy="675565"/>
        </a:xfrm>
        <a:prstGeom prst="chevron">
          <a:avLst/>
        </a:prstGeom>
        <a:solidFill>
          <a:schemeClr val="accent1">
            <a:hueOff val="0"/>
            <a:satOff val="0"/>
            <a:lumOff val="0"/>
            <a:alphaOff val="0"/>
          </a:schemeClr>
        </a:solidFill>
        <a:ln>
          <a:noFill/>
        </a:ln>
        <a:effectLst>
          <a:outerShdw blurRad="65500" dist="38100" dir="5400000" rotWithShape="0">
            <a:srgbClr val="000000">
              <a:alpha val="4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IN" sz="700" kern="1200" dirty="0" smtClean="0"/>
            <a:t>User</a:t>
          </a:r>
          <a:endParaRPr lang="en-IN" sz="700" kern="1200" dirty="0"/>
        </a:p>
      </dsp:txBody>
      <dsp:txXfrm rot="-5400000">
        <a:off x="1" y="5635295"/>
        <a:ext cx="675565" cy="289528"/>
      </dsp:txXfrm>
    </dsp:sp>
    <dsp:sp modelId="{045836CA-6E3E-42A1-AB6D-26045DF30C86}">
      <dsp:nvSpPr>
        <dsp:cNvPr id="0" name=""/>
        <dsp:cNvSpPr/>
      </dsp:nvSpPr>
      <dsp:spPr>
        <a:xfrm rot="5400000">
          <a:off x="4344607" y="1628471"/>
          <a:ext cx="627310" cy="796539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smtClean="0"/>
            <a:t>Interface: Desktop or Mobile</a:t>
          </a:r>
          <a:endParaRPr lang="en-IN" sz="1500" kern="1200" dirty="0"/>
        </a:p>
      </dsp:txBody>
      <dsp:txXfrm rot="-5400000">
        <a:off x="675566" y="5328136"/>
        <a:ext cx="7934771" cy="5660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E9E47-5BC2-417B-9CF2-84901F7EC75E}">
      <dsp:nvSpPr>
        <dsp:cNvPr id="0" name=""/>
        <dsp:cNvSpPr/>
      </dsp:nvSpPr>
      <dsp:spPr>
        <a:xfrm>
          <a:off x="-5116991" y="-783865"/>
          <a:ext cx="6093692" cy="6093692"/>
        </a:xfrm>
        <a:prstGeom prst="blockArc">
          <a:avLst>
            <a:gd name="adj1" fmla="val 18900000"/>
            <a:gd name="adj2" fmla="val 2700000"/>
            <a:gd name="adj3" fmla="val 354"/>
          </a:avLst>
        </a:pr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256480-7FDE-438D-8EF9-9AD7ADDBD345}">
      <dsp:nvSpPr>
        <dsp:cNvPr id="0" name=""/>
        <dsp:cNvSpPr/>
      </dsp:nvSpPr>
      <dsp:spPr>
        <a:xfrm>
          <a:off x="511409" y="347955"/>
          <a:ext cx="7655708" cy="696273"/>
        </a:xfrm>
        <a:prstGeom prst="rect">
          <a:avLst/>
        </a:prstGeom>
        <a:gradFill rotWithShape="0">
          <a:gsLst>
            <a:gs pos="0">
              <a:schemeClr val="accent1">
                <a:hueOff val="0"/>
                <a:satOff val="0"/>
                <a:lumOff val="0"/>
                <a:alphaOff val="0"/>
                <a:tint val="65000"/>
                <a:satMod val="270000"/>
              </a:schemeClr>
            </a:gs>
            <a:gs pos="25000">
              <a:schemeClr val="accent1">
                <a:hueOff val="0"/>
                <a:satOff val="0"/>
                <a:lumOff val="0"/>
                <a:alphaOff val="0"/>
                <a:tint val="60000"/>
                <a:satMod val="300000"/>
              </a:schemeClr>
            </a:gs>
            <a:gs pos="100000">
              <a:schemeClr val="accent1">
                <a:hueOff val="0"/>
                <a:satOff val="0"/>
                <a:lumOff val="0"/>
                <a:alphaOff val="0"/>
                <a:tint val="29000"/>
                <a:satMod val="400000"/>
              </a:schemeClr>
            </a:gs>
          </a:gsLst>
          <a:lin ang="16200000" scaled="1"/>
        </a:gradFill>
        <a:ln>
          <a:noFill/>
        </a:ln>
        <a:effectLst>
          <a:outerShdw blurRad="65500" dist="381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2667" tIns="76200" rIns="76200" bIns="76200" numCol="1" spcCol="1270" anchor="ctr" anchorCtr="0">
          <a:noAutofit/>
        </a:bodyPr>
        <a:lstStyle/>
        <a:p>
          <a:pPr lvl="0" algn="l" defTabSz="1333500">
            <a:lnSpc>
              <a:spcPct val="90000"/>
            </a:lnSpc>
            <a:spcBef>
              <a:spcPct val="0"/>
            </a:spcBef>
            <a:spcAft>
              <a:spcPct val="35000"/>
            </a:spcAft>
          </a:pPr>
          <a:r>
            <a:rPr lang="en-IN" sz="3000" kern="1200" dirty="0" smtClean="0"/>
            <a:t>Data Acquisition</a:t>
          </a:r>
          <a:endParaRPr lang="en-IN" sz="3000" kern="1200" dirty="0"/>
        </a:p>
      </dsp:txBody>
      <dsp:txXfrm>
        <a:off x="511409" y="347955"/>
        <a:ext cx="7655708" cy="696273"/>
      </dsp:txXfrm>
    </dsp:sp>
    <dsp:sp modelId="{57298D7B-7239-4DC0-AF94-CE6B61CBAB97}">
      <dsp:nvSpPr>
        <dsp:cNvPr id="0" name=""/>
        <dsp:cNvSpPr/>
      </dsp:nvSpPr>
      <dsp:spPr>
        <a:xfrm>
          <a:off x="76237" y="260921"/>
          <a:ext cx="870342" cy="870342"/>
        </a:xfrm>
        <a:prstGeom prst="ellipse">
          <a:avLst/>
        </a:prstGeom>
        <a:gradFill rotWithShape="0">
          <a:gsLst>
            <a:gs pos="0">
              <a:schemeClr val="lt1">
                <a:hueOff val="0"/>
                <a:satOff val="0"/>
                <a:lumOff val="0"/>
                <a:alphaOff val="0"/>
                <a:tint val="65000"/>
                <a:satMod val="270000"/>
              </a:schemeClr>
            </a:gs>
            <a:gs pos="25000">
              <a:schemeClr val="lt1">
                <a:hueOff val="0"/>
                <a:satOff val="0"/>
                <a:lumOff val="0"/>
                <a:alphaOff val="0"/>
                <a:tint val="60000"/>
                <a:satMod val="300000"/>
              </a:schemeClr>
            </a:gs>
            <a:gs pos="100000">
              <a:schemeClr val="lt1">
                <a:hueOff val="0"/>
                <a:satOff val="0"/>
                <a:lumOff val="0"/>
                <a:alphaOff val="0"/>
                <a:tint val="29000"/>
                <a:satMod val="40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D4729986-2459-4432-A5FE-57B9CB593C65}">
      <dsp:nvSpPr>
        <dsp:cNvPr id="0" name=""/>
        <dsp:cNvSpPr/>
      </dsp:nvSpPr>
      <dsp:spPr>
        <a:xfrm>
          <a:off x="910599" y="1392547"/>
          <a:ext cx="7256518" cy="696273"/>
        </a:xfrm>
        <a:prstGeom prst="rect">
          <a:avLst/>
        </a:prstGeom>
        <a:gradFill rotWithShape="0">
          <a:gsLst>
            <a:gs pos="0">
              <a:schemeClr val="accent1">
                <a:hueOff val="0"/>
                <a:satOff val="0"/>
                <a:lumOff val="0"/>
                <a:alphaOff val="0"/>
                <a:tint val="65000"/>
                <a:satMod val="270000"/>
              </a:schemeClr>
            </a:gs>
            <a:gs pos="25000">
              <a:schemeClr val="accent1">
                <a:hueOff val="0"/>
                <a:satOff val="0"/>
                <a:lumOff val="0"/>
                <a:alphaOff val="0"/>
                <a:tint val="60000"/>
                <a:satMod val="300000"/>
              </a:schemeClr>
            </a:gs>
            <a:gs pos="100000">
              <a:schemeClr val="accent1">
                <a:hueOff val="0"/>
                <a:satOff val="0"/>
                <a:lumOff val="0"/>
                <a:alphaOff val="0"/>
                <a:tint val="29000"/>
                <a:satMod val="400000"/>
              </a:schemeClr>
            </a:gs>
          </a:gsLst>
          <a:lin ang="16200000" scaled="1"/>
        </a:gradFill>
        <a:ln>
          <a:noFill/>
        </a:ln>
        <a:effectLst>
          <a:outerShdw blurRad="65500" dist="381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2667" tIns="76200" rIns="76200" bIns="76200" numCol="1" spcCol="1270" anchor="ctr" anchorCtr="0">
          <a:noAutofit/>
        </a:bodyPr>
        <a:lstStyle/>
        <a:p>
          <a:pPr lvl="0" algn="l" defTabSz="1333500">
            <a:lnSpc>
              <a:spcPct val="90000"/>
            </a:lnSpc>
            <a:spcBef>
              <a:spcPct val="0"/>
            </a:spcBef>
            <a:spcAft>
              <a:spcPct val="35000"/>
            </a:spcAft>
          </a:pPr>
          <a:r>
            <a:rPr lang="en-IN" sz="3000" kern="1200" dirty="0" smtClean="0"/>
            <a:t>Data Pre-processing </a:t>
          </a:r>
          <a:endParaRPr lang="en-IN" sz="3000" kern="1200" dirty="0"/>
        </a:p>
      </dsp:txBody>
      <dsp:txXfrm>
        <a:off x="910599" y="1392547"/>
        <a:ext cx="7256518" cy="696273"/>
      </dsp:txXfrm>
    </dsp:sp>
    <dsp:sp modelId="{5E32102A-63CD-4915-B8A0-828887E1690D}">
      <dsp:nvSpPr>
        <dsp:cNvPr id="0" name=""/>
        <dsp:cNvSpPr/>
      </dsp:nvSpPr>
      <dsp:spPr>
        <a:xfrm>
          <a:off x="475427" y="1305513"/>
          <a:ext cx="870342" cy="870342"/>
        </a:xfrm>
        <a:prstGeom prst="ellipse">
          <a:avLst/>
        </a:prstGeom>
        <a:gradFill rotWithShape="0">
          <a:gsLst>
            <a:gs pos="0">
              <a:schemeClr val="lt1">
                <a:hueOff val="0"/>
                <a:satOff val="0"/>
                <a:lumOff val="0"/>
                <a:alphaOff val="0"/>
                <a:tint val="65000"/>
                <a:satMod val="270000"/>
              </a:schemeClr>
            </a:gs>
            <a:gs pos="25000">
              <a:schemeClr val="lt1">
                <a:hueOff val="0"/>
                <a:satOff val="0"/>
                <a:lumOff val="0"/>
                <a:alphaOff val="0"/>
                <a:tint val="60000"/>
                <a:satMod val="300000"/>
              </a:schemeClr>
            </a:gs>
            <a:gs pos="100000">
              <a:schemeClr val="lt1">
                <a:hueOff val="0"/>
                <a:satOff val="0"/>
                <a:lumOff val="0"/>
                <a:alphaOff val="0"/>
                <a:tint val="29000"/>
                <a:satMod val="40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0D72D62-3517-4883-922D-F60526CE3C27}">
      <dsp:nvSpPr>
        <dsp:cNvPr id="0" name=""/>
        <dsp:cNvSpPr/>
      </dsp:nvSpPr>
      <dsp:spPr>
        <a:xfrm>
          <a:off x="910599" y="2437140"/>
          <a:ext cx="7256518" cy="696273"/>
        </a:xfrm>
        <a:prstGeom prst="rect">
          <a:avLst/>
        </a:prstGeom>
        <a:gradFill rotWithShape="0">
          <a:gsLst>
            <a:gs pos="0">
              <a:schemeClr val="accent1">
                <a:hueOff val="0"/>
                <a:satOff val="0"/>
                <a:lumOff val="0"/>
                <a:alphaOff val="0"/>
                <a:tint val="65000"/>
                <a:satMod val="270000"/>
              </a:schemeClr>
            </a:gs>
            <a:gs pos="25000">
              <a:schemeClr val="accent1">
                <a:hueOff val="0"/>
                <a:satOff val="0"/>
                <a:lumOff val="0"/>
                <a:alphaOff val="0"/>
                <a:tint val="60000"/>
                <a:satMod val="300000"/>
              </a:schemeClr>
            </a:gs>
            <a:gs pos="100000">
              <a:schemeClr val="accent1">
                <a:hueOff val="0"/>
                <a:satOff val="0"/>
                <a:lumOff val="0"/>
                <a:alphaOff val="0"/>
                <a:tint val="29000"/>
                <a:satMod val="400000"/>
              </a:schemeClr>
            </a:gs>
          </a:gsLst>
          <a:lin ang="16200000" scaled="1"/>
        </a:gradFill>
        <a:ln>
          <a:noFill/>
        </a:ln>
        <a:effectLst>
          <a:outerShdw blurRad="65500" dist="381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2667" tIns="76200" rIns="76200" bIns="76200" numCol="1" spcCol="1270" anchor="ctr" anchorCtr="0">
          <a:noAutofit/>
        </a:bodyPr>
        <a:lstStyle/>
        <a:p>
          <a:pPr lvl="0" algn="l" defTabSz="1333500">
            <a:lnSpc>
              <a:spcPct val="90000"/>
            </a:lnSpc>
            <a:spcBef>
              <a:spcPct val="0"/>
            </a:spcBef>
            <a:spcAft>
              <a:spcPct val="35000"/>
            </a:spcAft>
          </a:pPr>
          <a:r>
            <a:rPr lang="en-IN" sz="3000" kern="1200" dirty="0" smtClean="0"/>
            <a:t>Data Clustering </a:t>
          </a:r>
          <a:endParaRPr lang="en-IN" sz="3000" kern="1200" dirty="0"/>
        </a:p>
      </dsp:txBody>
      <dsp:txXfrm>
        <a:off x="910599" y="2437140"/>
        <a:ext cx="7256518" cy="696273"/>
      </dsp:txXfrm>
    </dsp:sp>
    <dsp:sp modelId="{FA541867-24B8-4F3A-8F34-FB4703F7D1E7}">
      <dsp:nvSpPr>
        <dsp:cNvPr id="0" name=""/>
        <dsp:cNvSpPr/>
      </dsp:nvSpPr>
      <dsp:spPr>
        <a:xfrm>
          <a:off x="475427" y="2350105"/>
          <a:ext cx="870342" cy="870342"/>
        </a:xfrm>
        <a:prstGeom prst="ellipse">
          <a:avLst/>
        </a:prstGeom>
        <a:gradFill rotWithShape="0">
          <a:gsLst>
            <a:gs pos="0">
              <a:schemeClr val="lt1">
                <a:hueOff val="0"/>
                <a:satOff val="0"/>
                <a:lumOff val="0"/>
                <a:alphaOff val="0"/>
                <a:tint val="65000"/>
                <a:satMod val="270000"/>
              </a:schemeClr>
            </a:gs>
            <a:gs pos="25000">
              <a:schemeClr val="lt1">
                <a:hueOff val="0"/>
                <a:satOff val="0"/>
                <a:lumOff val="0"/>
                <a:alphaOff val="0"/>
                <a:tint val="60000"/>
                <a:satMod val="300000"/>
              </a:schemeClr>
            </a:gs>
            <a:gs pos="100000">
              <a:schemeClr val="lt1">
                <a:hueOff val="0"/>
                <a:satOff val="0"/>
                <a:lumOff val="0"/>
                <a:alphaOff val="0"/>
                <a:tint val="29000"/>
                <a:satMod val="40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318C086-BBBC-4627-BD45-76DC39831E7D}">
      <dsp:nvSpPr>
        <dsp:cNvPr id="0" name=""/>
        <dsp:cNvSpPr/>
      </dsp:nvSpPr>
      <dsp:spPr>
        <a:xfrm>
          <a:off x="511409" y="3481732"/>
          <a:ext cx="7655708" cy="696273"/>
        </a:xfrm>
        <a:prstGeom prst="rect">
          <a:avLst/>
        </a:prstGeom>
        <a:gradFill rotWithShape="0">
          <a:gsLst>
            <a:gs pos="0">
              <a:schemeClr val="accent1">
                <a:hueOff val="0"/>
                <a:satOff val="0"/>
                <a:lumOff val="0"/>
                <a:alphaOff val="0"/>
                <a:tint val="65000"/>
                <a:satMod val="270000"/>
              </a:schemeClr>
            </a:gs>
            <a:gs pos="25000">
              <a:schemeClr val="accent1">
                <a:hueOff val="0"/>
                <a:satOff val="0"/>
                <a:lumOff val="0"/>
                <a:alphaOff val="0"/>
                <a:tint val="60000"/>
                <a:satMod val="300000"/>
              </a:schemeClr>
            </a:gs>
            <a:gs pos="100000">
              <a:schemeClr val="accent1">
                <a:hueOff val="0"/>
                <a:satOff val="0"/>
                <a:lumOff val="0"/>
                <a:alphaOff val="0"/>
                <a:tint val="29000"/>
                <a:satMod val="400000"/>
              </a:schemeClr>
            </a:gs>
          </a:gsLst>
          <a:lin ang="16200000" scaled="1"/>
        </a:gradFill>
        <a:ln>
          <a:noFill/>
        </a:ln>
        <a:effectLst>
          <a:outerShdw blurRad="65500" dist="381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2667" tIns="76200" rIns="76200" bIns="76200" numCol="1" spcCol="1270" anchor="ctr" anchorCtr="0">
          <a:noAutofit/>
        </a:bodyPr>
        <a:lstStyle/>
        <a:p>
          <a:pPr lvl="0" algn="l" defTabSz="1333500">
            <a:lnSpc>
              <a:spcPct val="90000"/>
            </a:lnSpc>
            <a:spcBef>
              <a:spcPct val="0"/>
            </a:spcBef>
            <a:spcAft>
              <a:spcPct val="35000"/>
            </a:spcAft>
          </a:pPr>
          <a:r>
            <a:rPr lang="en-IN" sz="3000" kern="1200" dirty="0" smtClean="0"/>
            <a:t>Data Prediction</a:t>
          </a:r>
          <a:endParaRPr lang="en-IN" sz="3000" kern="1200" dirty="0"/>
        </a:p>
      </dsp:txBody>
      <dsp:txXfrm>
        <a:off x="511409" y="3481732"/>
        <a:ext cx="7655708" cy="696273"/>
      </dsp:txXfrm>
    </dsp:sp>
    <dsp:sp modelId="{9DF439A5-6BE0-4E15-B475-3B64B193C778}">
      <dsp:nvSpPr>
        <dsp:cNvPr id="0" name=""/>
        <dsp:cNvSpPr/>
      </dsp:nvSpPr>
      <dsp:spPr>
        <a:xfrm>
          <a:off x="76237" y="3394697"/>
          <a:ext cx="870342" cy="870342"/>
        </a:xfrm>
        <a:prstGeom prst="ellipse">
          <a:avLst/>
        </a:prstGeom>
        <a:gradFill rotWithShape="0">
          <a:gsLst>
            <a:gs pos="0">
              <a:schemeClr val="lt1">
                <a:hueOff val="0"/>
                <a:satOff val="0"/>
                <a:lumOff val="0"/>
                <a:alphaOff val="0"/>
                <a:tint val="65000"/>
                <a:satMod val="270000"/>
              </a:schemeClr>
            </a:gs>
            <a:gs pos="25000">
              <a:schemeClr val="lt1">
                <a:hueOff val="0"/>
                <a:satOff val="0"/>
                <a:lumOff val="0"/>
                <a:alphaOff val="0"/>
                <a:tint val="60000"/>
                <a:satMod val="300000"/>
              </a:schemeClr>
            </a:gs>
            <a:gs pos="100000">
              <a:schemeClr val="lt1">
                <a:hueOff val="0"/>
                <a:satOff val="0"/>
                <a:lumOff val="0"/>
                <a:alphaOff val="0"/>
                <a:tint val="29000"/>
                <a:satMod val="40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D6117EB-87DA-4673-A1B8-455184AC51EC}" type="datetimeFigureOut">
              <a:rPr lang="en-IN" smtClean="0"/>
              <a:t>04/17/21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CD390A2-BBCF-4184-9BA5-0A4A0D286D6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6117EB-87DA-4673-A1B8-455184AC51EC}" type="datetimeFigureOut">
              <a:rPr lang="en-IN" smtClean="0"/>
              <a:t>04/17/21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CD390A2-BBCF-4184-9BA5-0A4A0D286D6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6117EB-87DA-4673-A1B8-455184AC51EC}" type="datetimeFigureOut">
              <a:rPr lang="en-IN" smtClean="0"/>
              <a:t>04/17/21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CD390A2-BBCF-4184-9BA5-0A4A0D286D6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6117EB-87DA-4673-A1B8-455184AC51EC}" type="datetimeFigureOut">
              <a:rPr lang="en-IN" smtClean="0"/>
              <a:t>04/17/21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CD390A2-BBCF-4184-9BA5-0A4A0D286D6E}"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D6117EB-87DA-4673-A1B8-455184AC51EC}" type="datetimeFigureOut">
              <a:rPr lang="en-IN" smtClean="0"/>
              <a:t>04/17/21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CD390A2-BBCF-4184-9BA5-0A4A0D286D6E}"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D6117EB-87DA-4673-A1B8-455184AC51EC}" type="datetimeFigureOut">
              <a:rPr lang="en-IN" smtClean="0"/>
              <a:t>04/17/21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CD390A2-BBCF-4184-9BA5-0A4A0D286D6E}"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D6117EB-87DA-4673-A1B8-455184AC51EC}" type="datetimeFigureOut">
              <a:rPr lang="en-IN" smtClean="0"/>
              <a:t>04/17/21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CD390A2-BBCF-4184-9BA5-0A4A0D286D6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D6117EB-87DA-4673-A1B8-455184AC51EC}" type="datetimeFigureOut">
              <a:rPr lang="en-IN" smtClean="0"/>
              <a:t>04/17/21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CD390A2-BBCF-4184-9BA5-0A4A0D286D6E}"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D6117EB-87DA-4673-A1B8-455184AC51EC}" type="datetimeFigureOut">
              <a:rPr lang="en-IN" smtClean="0"/>
              <a:t>04/17/21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CD390A2-BBCF-4184-9BA5-0A4A0D286D6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D6117EB-87DA-4673-A1B8-455184AC51EC}" type="datetimeFigureOut">
              <a:rPr lang="en-IN" smtClean="0"/>
              <a:t>04/17/21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CD390A2-BBCF-4184-9BA5-0A4A0D286D6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D6117EB-87DA-4673-A1B8-455184AC51EC}" type="datetimeFigureOut">
              <a:rPr lang="en-IN" smtClean="0"/>
              <a:t>04/17/21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CD390A2-BBCF-4184-9BA5-0A4A0D286D6E}"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D6117EB-87DA-4673-A1B8-455184AC51EC}" type="datetimeFigureOut">
              <a:rPr lang="en-IN" smtClean="0"/>
              <a:t>04/17/21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CD390A2-BBCF-4184-9BA5-0A4A0D286D6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educba.com/what-is-predictive-analyti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764704"/>
            <a:ext cx="8424936" cy="3312368"/>
          </a:xfrm>
        </p:spPr>
        <p:txBody>
          <a:bodyPr>
            <a:noAutofit/>
          </a:bodyPr>
          <a:lstStyle/>
          <a:p>
            <a:r>
              <a:rPr lang="en-IN" sz="4000" dirty="0" smtClean="0">
                <a:latin typeface="Arial" panose="020B0604020202020204" pitchFamily="34" charset="0"/>
                <a:cs typeface="Arial" panose="020B0604020202020204" pitchFamily="34" charset="0"/>
              </a:rPr>
              <a:t>Game Data Analytics using Descriptive and Predictive Mining  </a:t>
            </a:r>
            <a:endParaRPr lang="en-IN"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371600" y="4293096"/>
            <a:ext cx="6400800" cy="1345704"/>
          </a:xfrm>
        </p:spPr>
        <p:txBody>
          <a:bodyPr/>
          <a:lstStyle/>
          <a:p>
            <a:r>
              <a:rPr lang="en-IN" dirty="0" smtClean="0"/>
              <a:t>By : </a:t>
            </a:r>
            <a:r>
              <a:rPr lang="en-IN" dirty="0" err="1" smtClean="0"/>
              <a:t>Priti</a:t>
            </a:r>
            <a:r>
              <a:rPr lang="en-IN" dirty="0" smtClean="0"/>
              <a:t> </a:t>
            </a:r>
            <a:r>
              <a:rPr lang="en-IN" dirty="0" err="1" smtClean="0"/>
              <a:t>Maurya</a:t>
            </a:r>
            <a:endParaRPr lang="en-IN" dirty="0"/>
          </a:p>
        </p:txBody>
      </p:sp>
    </p:spTree>
    <p:extLst>
      <p:ext uri="{BB962C8B-B14F-4D97-AF65-F5344CB8AC3E}">
        <p14:creationId xmlns:p14="http://schemas.microsoft.com/office/powerpoint/2010/main" val="31520289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sz="4000" dirty="0" smtClean="0">
                <a:latin typeface="Arial" panose="020B0604020202020204" pitchFamily="34" charset="0"/>
                <a:cs typeface="Arial" panose="020B0604020202020204" pitchFamily="34" charset="0"/>
              </a:rPr>
              <a:t>Proposed Idea</a:t>
            </a:r>
            <a:endParaRPr lang="en-IN" sz="4000"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a:xfrm>
            <a:off x="179512" y="1196752"/>
            <a:ext cx="8784976" cy="5328592"/>
          </a:xfrm>
        </p:spPr>
        <p:txBody>
          <a:bodyPr>
            <a:normAutofit fontScale="62500" lnSpcReduction="20000"/>
          </a:bodyPr>
          <a:lstStyle/>
          <a:p>
            <a:r>
              <a:rPr lang="en-US" dirty="0">
                <a:latin typeface="Arial" panose="020B0604020202020204" pitchFamily="34" charset="0"/>
                <a:cs typeface="Arial" panose="020B0604020202020204" pitchFamily="34" charset="0"/>
              </a:rPr>
              <a:t>In this </a:t>
            </a:r>
            <a:r>
              <a:rPr lang="en-US" dirty="0" smtClean="0">
                <a:latin typeface="Arial" panose="020B0604020202020204" pitchFamily="34" charset="0"/>
                <a:cs typeface="Arial" panose="020B0604020202020204" pitchFamily="34" charset="0"/>
              </a:rPr>
              <a:t>we </a:t>
            </a:r>
            <a:r>
              <a:rPr lang="en-US" dirty="0">
                <a:latin typeface="Arial" panose="020B0604020202020204" pitchFamily="34" charset="0"/>
                <a:cs typeface="Arial" panose="020B0604020202020204" pitchFamily="34" charset="0"/>
              </a:rPr>
              <a:t>present a new system to analyze </a:t>
            </a:r>
            <a:r>
              <a:rPr lang="en-US" dirty="0" smtClean="0">
                <a:latin typeface="Arial" panose="020B0604020202020204" pitchFamily="34" charset="0"/>
                <a:cs typeface="Arial" panose="020B0604020202020204" pitchFamily="34" charset="0"/>
              </a:rPr>
              <a:t>and predicting </a:t>
            </a:r>
            <a:r>
              <a:rPr lang="en-US" dirty="0">
                <a:latin typeface="Arial" panose="020B0604020202020204" pitchFamily="34" charset="0"/>
                <a:cs typeface="Arial" panose="020B0604020202020204" pitchFamily="34" charset="0"/>
              </a:rPr>
              <a:t>game trends using descriptive and </a:t>
            </a:r>
            <a:r>
              <a:rPr lang="en-US" dirty="0" smtClean="0">
                <a:latin typeface="Arial" panose="020B0604020202020204" pitchFamily="34" charset="0"/>
                <a:cs typeface="Arial" panose="020B0604020202020204" pitchFamily="34" charset="0"/>
              </a:rPr>
              <a:t>predictive mining</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marL="109728" indent="0">
              <a:buNone/>
            </a:pP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system present information about game </a:t>
            </a:r>
            <a:r>
              <a:rPr lang="en-US" dirty="0" smtClean="0">
                <a:latin typeface="Arial" panose="020B0604020202020204" pitchFamily="34" charset="0"/>
                <a:cs typeface="Arial" panose="020B0604020202020204" pitchFamily="34" charset="0"/>
              </a:rPr>
              <a:t>trends based </a:t>
            </a:r>
            <a:r>
              <a:rPr lang="en-US" dirty="0">
                <a:latin typeface="Arial" panose="020B0604020202020204" pitchFamily="34" charset="0"/>
                <a:cs typeface="Arial" panose="020B0604020202020204" pitchFamily="34" charset="0"/>
              </a:rPr>
              <a:t>on player behavior. </a:t>
            </a:r>
            <a:endParaRPr lang="en-US" dirty="0" smtClean="0">
              <a:latin typeface="Arial" panose="020B0604020202020204" pitchFamily="34" charset="0"/>
              <a:cs typeface="Arial" panose="020B0604020202020204" pitchFamily="34" charset="0"/>
            </a:endParaRPr>
          </a:p>
          <a:p>
            <a:pPr marL="109728" indent="0">
              <a:buNone/>
            </a:pP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This </a:t>
            </a:r>
            <a:r>
              <a:rPr lang="en-US" dirty="0">
                <a:latin typeface="Arial" panose="020B0604020202020204" pitchFamily="34" charset="0"/>
                <a:cs typeface="Arial" panose="020B0604020202020204" pitchFamily="34" charset="0"/>
              </a:rPr>
              <a:t>new system can help </a:t>
            </a:r>
            <a:r>
              <a:rPr lang="en-US" dirty="0" smtClean="0">
                <a:latin typeface="Arial" panose="020B0604020202020204" pitchFamily="34" charset="0"/>
                <a:cs typeface="Arial" panose="020B0604020202020204" pitchFamily="34" charset="0"/>
              </a:rPr>
              <a:t>game developers </a:t>
            </a:r>
            <a:r>
              <a:rPr lang="en-US" dirty="0">
                <a:latin typeface="Arial" panose="020B0604020202020204" pitchFamily="34" charset="0"/>
                <a:cs typeface="Arial" panose="020B0604020202020204" pitchFamily="34" charset="0"/>
              </a:rPr>
              <a:t>to make a plan for the game they will make </a:t>
            </a:r>
            <a:r>
              <a:rPr lang="en-US" dirty="0" smtClean="0">
                <a:latin typeface="Arial" panose="020B0604020202020204" pitchFamily="34" charset="0"/>
                <a:cs typeface="Arial" panose="020B0604020202020204" pitchFamily="34" charset="0"/>
              </a:rPr>
              <a:t>with the </a:t>
            </a:r>
            <a:r>
              <a:rPr lang="en-US" dirty="0">
                <a:latin typeface="Arial" panose="020B0604020202020204" pitchFamily="34" charset="0"/>
                <a:cs typeface="Arial" panose="020B0604020202020204" pitchFamily="34" charset="0"/>
              </a:rPr>
              <a:t>consideration of the game trends</a:t>
            </a:r>
            <a:r>
              <a:rPr lang="en-US" dirty="0" smtClean="0">
                <a:latin typeface="Arial" panose="020B0604020202020204" pitchFamily="34" charset="0"/>
                <a:cs typeface="Arial" panose="020B0604020202020204" pitchFamily="34" charset="0"/>
              </a:rPr>
              <a:t>.</a:t>
            </a:r>
          </a:p>
          <a:p>
            <a:pPr marL="109728"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system architecture of the game data analytics we proposed</a:t>
            </a:r>
            <a:r>
              <a:rPr lang="en-US" dirty="0" smtClean="0">
                <a:latin typeface="Arial" panose="020B0604020202020204" pitchFamily="34" charset="0"/>
                <a:cs typeface="Arial" panose="020B0604020202020204" pitchFamily="34" charset="0"/>
              </a:rPr>
              <a:t>.</a:t>
            </a:r>
          </a:p>
          <a:p>
            <a:pPr marL="109728" indent="0">
              <a:buNone/>
            </a:pP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There </a:t>
            </a:r>
            <a:r>
              <a:rPr lang="en-US" dirty="0">
                <a:latin typeface="Arial" panose="020B0604020202020204" pitchFamily="34" charset="0"/>
                <a:cs typeface="Arial" panose="020B0604020202020204" pitchFamily="34" charset="0"/>
              </a:rPr>
              <a:t>are 7 main parts in this system; </a:t>
            </a:r>
            <a:r>
              <a:rPr lang="en-US" dirty="0" smtClean="0">
                <a:latin typeface="Arial" panose="020B0604020202020204" pitchFamily="34" charset="0"/>
                <a:cs typeface="Arial" panose="020B0604020202020204" pitchFamily="34" charset="0"/>
              </a:rPr>
              <a:t>data </a:t>
            </a:r>
            <a:r>
              <a:rPr lang="it-IT" dirty="0" smtClean="0">
                <a:latin typeface="Arial" panose="020B0604020202020204" pitchFamily="34" charset="0"/>
                <a:cs typeface="Arial" panose="020B0604020202020204" pitchFamily="34" charset="0"/>
              </a:rPr>
              <a:t>acquisition</a:t>
            </a:r>
            <a:r>
              <a:rPr lang="it-IT" dirty="0">
                <a:latin typeface="Arial" panose="020B0604020202020204" pitchFamily="34" charset="0"/>
                <a:cs typeface="Arial" panose="020B0604020202020204" pitchFamily="34" charset="0"/>
              </a:rPr>
              <a:t>, data preprocessing, data mining, data </a:t>
            </a:r>
            <a:r>
              <a:rPr lang="it-IT" dirty="0" smtClean="0">
                <a:latin typeface="Arial" panose="020B0604020202020204" pitchFamily="34" charset="0"/>
                <a:cs typeface="Arial" panose="020B0604020202020204" pitchFamily="34" charset="0"/>
              </a:rPr>
              <a:t>storage, </a:t>
            </a:r>
            <a:r>
              <a:rPr lang="en-US" dirty="0" smtClean="0">
                <a:latin typeface="Arial" panose="020B0604020202020204" pitchFamily="34" charset="0"/>
                <a:cs typeface="Arial" panose="020B0604020202020204" pitchFamily="34" charset="0"/>
              </a:rPr>
              <a:t>application </a:t>
            </a:r>
            <a:r>
              <a:rPr lang="en-US" dirty="0">
                <a:latin typeface="Arial" panose="020B0604020202020204" pitchFamily="34" charset="0"/>
                <a:cs typeface="Arial" panose="020B0604020202020204" pitchFamily="34" charset="0"/>
              </a:rPr>
              <a:t>programming interface (API), data displaying, </a:t>
            </a:r>
            <a:r>
              <a:rPr lang="en-US" dirty="0" smtClean="0">
                <a:latin typeface="Arial" panose="020B0604020202020204" pitchFamily="34" charset="0"/>
                <a:cs typeface="Arial" panose="020B0604020202020204" pitchFamily="34" charset="0"/>
              </a:rPr>
              <a:t>and users</a:t>
            </a:r>
            <a:r>
              <a:rPr lang="en-US" dirty="0">
                <a:latin typeface="Arial" panose="020B0604020202020204" pitchFamily="34" charset="0"/>
                <a:cs typeface="Arial" panose="020B0604020202020204" pitchFamily="34" charset="0"/>
              </a:rPr>
              <a:t>. Steam API is where we grab our data.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Data </a:t>
            </a:r>
            <a:r>
              <a:rPr lang="en-US" dirty="0">
                <a:latin typeface="Arial" panose="020B0604020202020204" pitchFamily="34" charset="0"/>
                <a:cs typeface="Arial" panose="020B0604020202020204" pitchFamily="34" charset="0"/>
              </a:rPr>
              <a:t>mining </a:t>
            </a:r>
            <a:r>
              <a:rPr lang="en-US" dirty="0" smtClean="0">
                <a:latin typeface="Arial" panose="020B0604020202020204" pitchFamily="34" charset="0"/>
                <a:cs typeface="Arial" panose="020B0604020202020204" pitchFamily="34" charset="0"/>
              </a:rPr>
              <a:t>is the </a:t>
            </a:r>
            <a:r>
              <a:rPr lang="en-US" dirty="0">
                <a:latin typeface="Arial" panose="020B0604020202020204" pitchFamily="34" charset="0"/>
                <a:cs typeface="Arial" panose="020B0604020202020204" pitchFamily="34" charset="0"/>
              </a:rPr>
              <a:t>process to analyze our data to get the information we want</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We used web servers and web services to build our web app</a:t>
            </a:r>
            <a:r>
              <a:rPr lang="en-US" dirty="0" smtClean="0">
                <a:latin typeface="Arial" panose="020B0604020202020204" pitchFamily="34" charset="0"/>
                <a:cs typeface="Arial" panose="020B0604020202020204" pitchFamily="34" charset="0"/>
              </a:rPr>
              <a:t>.</a:t>
            </a:r>
          </a:p>
          <a:p>
            <a:pPr marL="109728"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And users are where the users can access our web app.</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29242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18593525"/>
              </p:ext>
            </p:extLst>
          </p:nvPr>
        </p:nvGraphicFramePr>
        <p:xfrm>
          <a:off x="323528" y="260648"/>
          <a:ext cx="8640960" cy="626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94227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the experiment consisted of several stages</a:t>
            </a:r>
            <a:r>
              <a:rPr lang="en-US" sz="2000" dirty="0" smtClean="0">
                <a:latin typeface="Arial" panose="020B0604020202020204" pitchFamily="34" charset="0"/>
                <a:cs typeface="Arial" panose="020B0604020202020204" pitchFamily="34" charset="0"/>
              </a:rPr>
              <a:t>.</a:t>
            </a:r>
          </a:p>
          <a:p>
            <a:pPr marL="109728"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first step is data acquisition to test how data is </a:t>
            </a:r>
            <a:r>
              <a:rPr lang="en-US" sz="2000" dirty="0" smtClean="0">
                <a:latin typeface="Arial" panose="020B0604020202020204" pitchFamily="34" charset="0"/>
                <a:cs typeface="Arial" panose="020B0604020202020204" pitchFamily="34" charset="0"/>
              </a:rPr>
              <a:t>retrieved from </a:t>
            </a:r>
            <a:r>
              <a:rPr lang="en-US" sz="2000" dirty="0">
                <a:latin typeface="Arial" panose="020B0604020202020204" pitchFamily="34" charset="0"/>
                <a:cs typeface="Arial" panose="020B0604020202020204" pitchFamily="34" charset="0"/>
              </a:rPr>
              <a:t>the Steam API. </a:t>
            </a: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Then </a:t>
            </a:r>
            <a:r>
              <a:rPr lang="en-US" sz="2000" dirty="0">
                <a:latin typeface="Arial" panose="020B0604020202020204" pitchFamily="34" charset="0"/>
                <a:cs typeface="Arial" panose="020B0604020202020204" pitchFamily="34" charset="0"/>
              </a:rPr>
              <a:t>the next step is to preprocess </a:t>
            </a:r>
            <a:r>
              <a:rPr lang="en-US" sz="2000" dirty="0" smtClean="0">
                <a:latin typeface="Arial" panose="020B0604020202020204" pitchFamily="34" charset="0"/>
                <a:cs typeface="Arial" panose="020B0604020202020204" pitchFamily="34" charset="0"/>
              </a:rPr>
              <a:t>the data </a:t>
            </a:r>
            <a:r>
              <a:rPr lang="en-US" sz="2000" dirty="0">
                <a:latin typeface="Arial" panose="020B0604020202020204" pitchFamily="34" charset="0"/>
                <a:cs typeface="Arial" panose="020B0604020202020204" pitchFamily="34" charset="0"/>
              </a:rPr>
              <a:t>that has been </a:t>
            </a:r>
            <a:r>
              <a:rPr lang="en-US" sz="2000" dirty="0" smtClean="0">
                <a:latin typeface="Arial" panose="020B0604020202020204" pitchFamily="34" charset="0"/>
                <a:cs typeface="Arial" panose="020B0604020202020204" pitchFamily="34" charset="0"/>
              </a:rPr>
              <a:t>obtained.</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third step is the phase </a:t>
            </a:r>
            <a:r>
              <a:rPr lang="en-US" sz="2000" dirty="0" smtClean="0">
                <a:latin typeface="Arial" panose="020B0604020202020204" pitchFamily="34" charset="0"/>
                <a:cs typeface="Arial" panose="020B0604020202020204" pitchFamily="34" charset="0"/>
              </a:rPr>
              <a:t>of testing </a:t>
            </a:r>
            <a:r>
              <a:rPr lang="en-US" sz="2000" dirty="0">
                <a:latin typeface="Arial" panose="020B0604020202020204" pitchFamily="34" charset="0"/>
                <a:cs typeface="Arial" panose="020B0604020202020204" pitchFamily="34" charset="0"/>
              </a:rPr>
              <a:t>the clustering of data that has been processed before</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And the final step is the regression trial phase to predict </a:t>
            </a:r>
            <a:r>
              <a:rPr lang="en-US" sz="2000" dirty="0" smtClean="0">
                <a:latin typeface="Arial" panose="020B0604020202020204" pitchFamily="34" charset="0"/>
                <a:cs typeface="Arial" panose="020B0604020202020204" pitchFamily="34" charset="0"/>
              </a:rPr>
              <a:t>future </a:t>
            </a:r>
            <a:r>
              <a:rPr lang="en-IN" sz="2000" dirty="0" smtClean="0">
                <a:latin typeface="Arial" panose="020B0604020202020204" pitchFamily="34" charset="0"/>
                <a:cs typeface="Arial" panose="020B0604020202020204" pitchFamily="34" charset="0"/>
              </a:rPr>
              <a:t>data</a:t>
            </a:r>
            <a:r>
              <a:rPr lang="en-IN" sz="2000"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457200" y="274638"/>
            <a:ext cx="8229600" cy="850106"/>
          </a:xfrm>
        </p:spPr>
        <p:txBody>
          <a:bodyPr/>
          <a:lstStyle/>
          <a:p>
            <a:r>
              <a:rPr lang="en-IN" dirty="0"/>
              <a:t>Experiment and Analysis</a:t>
            </a:r>
          </a:p>
        </p:txBody>
      </p:sp>
    </p:spTree>
    <p:extLst>
      <p:ext uri="{BB962C8B-B14F-4D97-AF65-F5344CB8AC3E}">
        <p14:creationId xmlns:p14="http://schemas.microsoft.com/office/powerpoint/2010/main" val="10280701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05729577"/>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82641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515624"/>
          </a:xfrm>
        </p:spPr>
        <p:txBody>
          <a:bodyPr/>
          <a:lstStyle/>
          <a:p>
            <a:r>
              <a:rPr lang="en-US" dirty="0"/>
              <a:t>Game Data Mining Competition on Churn </a:t>
            </a:r>
            <a:r>
              <a:rPr lang="en-US" dirty="0" smtClean="0"/>
              <a:t>Prediction and </a:t>
            </a:r>
            <a:r>
              <a:rPr lang="en-US" dirty="0"/>
              <a:t>Survival Analysis Using </a:t>
            </a:r>
            <a:r>
              <a:rPr lang="en-US" dirty="0" smtClean="0"/>
              <a:t>Commercial </a:t>
            </a:r>
            <a:r>
              <a:rPr lang="en-IN" dirty="0" smtClean="0"/>
              <a:t>Game </a:t>
            </a:r>
            <a:r>
              <a:rPr lang="en-IN" dirty="0"/>
              <a:t>Log </a:t>
            </a:r>
            <a:r>
              <a:rPr lang="en-IN" dirty="0" smtClean="0"/>
              <a:t>Data</a:t>
            </a:r>
          </a:p>
          <a:p>
            <a:endParaRPr lang="en-IN" dirty="0"/>
          </a:p>
          <a:p>
            <a:endParaRPr lang="en-IN" dirty="0"/>
          </a:p>
        </p:txBody>
      </p:sp>
      <p:sp>
        <p:nvSpPr>
          <p:cNvPr id="3" name="Title 2"/>
          <p:cNvSpPr>
            <a:spLocks noGrp="1"/>
          </p:cNvSpPr>
          <p:nvPr>
            <p:ph type="title"/>
          </p:nvPr>
        </p:nvSpPr>
        <p:spPr/>
        <p:txBody>
          <a:bodyPr/>
          <a:lstStyle/>
          <a:p>
            <a:r>
              <a:rPr lang="en-IN" dirty="0" smtClean="0"/>
              <a:t>Similar Papers</a:t>
            </a:r>
            <a:endParaRPr lang="en-IN" dirty="0"/>
          </a:p>
        </p:txBody>
      </p:sp>
      <p:sp>
        <p:nvSpPr>
          <p:cNvPr id="5" name="Title 2"/>
          <p:cNvSpPr txBox="1">
            <a:spLocks/>
          </p:cNvSpPr>
          <p:nvPr/>
        </p:nvSpPr>
        <p:spPr>
          <a:xfrm>
            <a:off x="609600" y="3284984"/>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dirty="0" smtClean="0"/>
              <a:t>Data set and algorithms </a:t>
            </a:r>
            <a:endParaRPr lang="en-IN" dirty="0"/>
          </a:p>
        </p:txBody>
      </p:sp>
      <p:sp>
        <p:nvSpPr>
          <p:cNvPr id="7" name="Content Placeholder 1"/>
          <p:cNvSpPr txBox="1">
            <a:spLocks/>
          </p:cNvSpPr>
          <p:nvPr/>
        </p:nvSpPr>
        <p:spPr>
          <a:xfrm>
            <a:off x="609600" y="4463440"/>
            <a:ext cx="8229600" cy="1515624"/>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endParaRPr lang="en-IN" dirty="0" smtClean="0"/>
          </a:p>
          <a:p>
            <a:endParaRPr lang="en-IN" dirty="0"/>
          </a:p>
        </p:txBody>
      </p:sp>
    </p:spTree>
    <p:extLst>
      <p:ext uri="{BB962C8B-B14F-4D97-AF65-F5344CB8AC3E}">
        <p14:creationId xmlns:p14="http://schemas.microsoft.com/office/powerpoint/2010/main" val="3619581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5674635"/>
          </a:xfrm>
        </p:spPr>
        <p:txBody>
          <a:bodyPr/>
          <a:lstStyle/>
          <a:p>
            <a:pPr algn="ctr"/>
            <a:endParaRPr lang="en-IN" dirty="0" smtClean="0"/>
          </a:p>
          <a:p>
            <a:pPr algn="ctr"/>
            <a:endParaRPr lang="en-IN" dirty="0"/>
          </a:p>
          <a:p>
            <a:pPr algn="ctr"/>
            <a:endParaRPr lang="en-IN" dirty="0" smtClean="0"/>
          </a:p>
          <a:p>
            <a:pPr algn="ctr"/>
            <a:endParaRPr lang="en-IN" dirty="0"/>
          </a:p>
          <a:p>
            <a:pPr marL="109728" indent="0" algn="ctr">
              <a:buNone/>
            </a:pPr>
            <a:endParaRPr lang="en-IN" dirty="0"/>
          </a:p>
          <a:p>
            <a:pPr marL="109728" indent="0" algn="ctr">
              <a:buNone/>
            </a:pPr>
            <a:r>
              <a:rPr lang="en-IN" sz="9600" dirty="0" smtClean="0">
                <a:latin typeface="Arial" panose="020B0604020202020204" pitchFamily="34" charset="0"/>
                <a:cs typeface="Arial" panose="020B0604020202020204" pitchFamily="34" charset="0"/>
              </a:rPr>
              <a:t>Thanks You</a:t>
            </a:r>
            <a:endParaRPr lang="en-IN" sz="9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84252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68760"/>
            <a:ext cx="8496944" cy="5184576"/>
          </a:xfrm>
        </p:spPr>
        <p:txBody>
          <a:bodyPr>
            <a:normAutofit/>
          </a:bodyPr>
          <a:lstStyle/>
          <a:p>
            <a:r>
              <a:rPr lang="en-IN" sz="2800" dirty="0" smtClean="0">
                <a:latin typeface="Arial" panose="020B0604020202020204" pitchFamily="34" charset="0"/>
                <a:cs typeface="Arial" panose="020B0604020202020204" pitchFamily="34" charset="0"/>
              </a:rPr>
              <a:t>Abstract</a:t>
            </a:r>
          </a:p>
          <a:p>
            <a:pPr marL="0" indent="0">
              <a:buNone/>
            </a:pPr>
            <a:endParaRPr lang="en-IN" sz="2800" dirty="0" smtClean="0">
              <a:latin typeface="Arial" panose="020B0604020202020204" pitchFamily="34" charset="0"/>
              <a:cs typeface="Arial" panose="020B0604020202020204" pitchFamily="34" charset="0"/>
            </a:endParaRPr>
          </a:p>
          <a:p>
            <a:r>
              <a:rPr lang="en-IN" sz="2800" dirty="0" smtClean="0">
                <a:latin typeface="Arial" panose="020B0604020202020204" pitchFamily="34" charset="0"/>
                <a:cs typeface="Arial" panose="020B0604020202020204" pitchFamily="34" charset="0"/>
              </a:rPr>
              <a:t>Introduction</a:t>
            </a:r>
          </a:p>
          <a:p>
            <a:endParaRPr lang="en-IN" sz="2800" dirty="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Descriptive and Predictive Mining  </a:t>
            </a:r>
          </a:p>
          <a:p>
            <a:pPr marL="109728" indent="0">
              <a:buNone/>
            </a:pPr>
            <a:endParaRPr lang="en-IN" sz="2800" dirty="0" smtClean="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Proposed </a:t>
            </a:r>
            <a:r>
              <a:rPr lang="en-IN" sz="2800" dirty="0" smtClean="0">
                <a:latin typeface="Arial" panose="020B0604020202020204" pitchFamily="34" charset="0"/>
                <a:cs typeface="Arial" panose="020B0604020202020204" pitchFamily="34" charset="0"/>
              </a:rPr>
              <a:t>Idea</a:t>
            </a:r>
          </a:p>
          <a:p>
            <a:pPr marL="0" indent="0">
              <a:buNone/>
            </a:pPr>
            <a:endParaRPr lang="en-IN" sz="2800" dirty="0" smtClean="0">
              <a:latin typeface="Arial" panose="020B0604020202020204" pitchFamily="34" charset="0"/>
              <a:cs typeface="Arial" panose="020B0604020202020204" pitchFamily="34" charset="0"/>
            </a:endParaRPr>
          </a:p>
          <a:p>
            <a:r>
              <a:rPr lang="en-IN" sz="2800" dirty="0" smtClean="0">
                <a:latin typeface="Arial" panose="020B0604020202020204" pitchFamily="34" charset="0"/>
                <a:cs typeface="Arial" panose="020B0604020202020204" pitchFamily="34" charset="0"/>
              </a:rPr>
              <a:t>Reference </a:t>
            </a:r>
          </a:p>
          <a:p>
            <a:pPr marL="0" indent="0">
              <a:buNone/>
            </a:pPr>
            <a:endParaRPr lang="en-IN" dirty="0"/>
          </a:p>
        </p:txBody>
      </p:sp>
      <p:sp>
        <p:nvSpPr>
          <p:cNvPr id="2" name="Title 1"/>
          <p:cNvSpPr>
            <a:spLocks noGrp="1"/>
          </p:cNvSpPr>
          <p:nvPr>
            <p:ph type="title"/>
          </p:nvPr>
        </p:nvSpPr>
        <p:spPr>
          <a:xfrm>
            <a:off x="914400" y="274638"/>
            <a:ext cx="7772400" cy="706090"/>
          </a:xfrm>
        </p:spPr>
        <p:txBody>
          <a:bodyPr>
            <a:normAutofit fontScale="90000"/>
          </a:bodyPr>
          <a:lstStyle/>
          <a:p>
            <a:r>
              <a:rPr lang="en-IN" dirty="0" smtClean="0">
                <a:latin typeface="Arial" panose="020B0604020202020204" pitchFamily="34" charset="0"/>
                <a:cs typeface="Arial" panose="020B0604020202020204" pitchFamily="34" charset="0"/>
              </a:rPr>
              <a:t>Index</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4784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5544616"/>
          </a:xfrm>
        </p:spPr>
        <p:txBody>
          <a:bodyPr>
            <a:normAutofit fontScale="850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game industry is an industry that </a:t>
            </a:r>
            <a:r>
              <a:rPr lang="en-US" dirty="0" smtClean="0">
                <a:latin typeface="Arial" panose="020B0604020202020204" pitchFamily="34" charset="0"/>
                <a:cs typeface="Arial" panose="020B0604020202020204" pitchFamily="34" charset="0"/>
              </a:rPr>
              <a:t>includes game </a:t>
            </a:r>
            <a:r>
              <a:rPr lang="en-US" dirty="0">
                <a:latin typeface="Arial" panose="020B0604020202020204" pitchFamily="34" charset="0"/>
                <a:cs typeface="Arial" panose="020B0604020202020204" pitchFamily="34" charset="0"/>
              </a:rPr>
              <a:t>development, marketing, and monetization. However, </a:t>
            </a:r>
            <a:r>
              <a:rPr lang="en-US" dirty="0" smtClean="0">
                <a:latin typeface="Arial" panose="020B0604020202020204" pitchFamily="34" charset="0"/>
                <a:cs typeface="Arial" panose="020B0604020202020204" pitchFamily="34" charset="0"/>
              </a:rPr>
              <a:t>to be </a:t>
            </a:r>
            <a:r>
              <a:rPr lang="en-US" dirty="0">
                <a:latin typeface="Arial" panose="020B0604020202020204" pitchFamily="34" charset="0"/>
                <a:cs typeface="Arial" panose="020B0604020202020204" pitchFamily="34" charset="0"/>
              </a:rPr>
              <a:t>able to enter the game industry is not easy. </a:t>
            </a: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Game developers must </a:t>
            </a:r>
            <a:r>
              <a:rPr lang="en-US" dirty="0">
                <a:latin typeface="Arial" panose="020B0604020202020204" pitchFamily="34" charset="0"/>
                <a:cs typeface="Arial" panose="020B0604020202020204" pitchFamily="34" charset="0"/>
              </a:rPr>
              <a:t>know how the market is going to be able to reap </a:t>
            </a:r>
            <a:r>
              <a:rPr lang="en-US" dirty="0" smtClean="0">
                <a:latin typeface="Arial" panose="020B0604020202020204" pitchFamily="34" charset="0"/>
                <a:cs typeface="Arial" panose="020B0604020202020204" pitchFamily="34" charset="0"/>
              </a:rPr>
              <a:t>huge profits</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knowing the market situation, game developers </a:t>
            </a:r>
            <a:r>
              <a:rPr lang="en-US" dirty="0" smtClean="0">
                <a:latin typeface="Arial" panose="020B0604020202020204" pitchFamily="34" charset="0"/>
                <a:cs typeface="Arial" panose="020B0604020202020204" pitchFamily="34" charset="0"/>
              </a:rPr>
              <a:t>can also </a:t>
            </a:r>
            <a:r>
              <a:rPr lang="en-US" dirty="0">
                <a:latin typeface="Arial" panose="020B0604020202020204" pitchFamily="34" charset="0"/>
                <a:cs typeface="Arial" panose="020B0604020202020204" pitchFamily="34" charset="0"/>
              </a:rPr>
              <a:t>determine whether </a:t>
            </a: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games made </a:t>
            </a:r>
            <a:r>
              <a:rPr lang="en-US" dirty="0" smtClean="0">
                <a:latin typeface="Arial" panose="020B0604020202020204" pitchFamily="34" charset="0"/>
                <a:cs typeface="Arial" panose="020B0604020202020204" pitchFamily="34" charset="0"/>
              </a:rPr>
              <a:t>are </a:t>
            </a:r>
            <a:r>
              <a:rPr lang="en-US" dirty="0">
                <a:latin typeface="Arial" panose="020B0604020202020204" pitchFamily="34" charset="0"/>
                <a:cs typeface="Arial" panose="020B0604020202020204" pitchFamily="34" charset="0"/>
              </a:rPr>
              <a:t>in accordance </a:t>
            </a:r>
            <a:r>
              <a:rPr lang="en-US" dirty="0" smtClean="0">
                <a:latin typeface="Arial" panose="020B0604020202020204" pitchFamily="34" charset="0"/>
                <a:cs typeface="Arial" panose="020B0604020202020204" pitchFamily="34" charset="0"/>
              </a:rPr>
              <a:t>with market </a:t>
            </a:r>
            <a:r>
              <a:rPr lang="en-US" dirty="0">
                <a:latin typeface="Arial" panose="020B0604020202020204" pitchFamily="34" charset="0"/>
                <a:cs typeface="Arial" panose="020B0604020202020204" pitchFamily="34" charset="0"/>
              </a:rPr>
              <a:t>conditions. </a:t>
            </a: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Getting </a:t>
            </a:r>
            <a:r>
              <a:rPr lang="en-US" dirty="0">
                <a:latin typeface="Arial" panose="020B0604020202020204" pitchFamily="34" charset="0"/>
                <a:cs typeface="Arial" panose="020B0604020202020204" pitchFamily="34" charset="0"/>
              </a:rPr>
              <a:t>this information is not </a:t>
            </a:r>
            <a:r>
              <a:rPr lang="en-US" dirty="0" smtClean="0">
                <a:latin typeface="Arial" panose="020B0604020202020204" pitchFamily="34" charset="0"/>
                <a:cs typeface="Arial" panose="020B0604020202020204" pitchFamily="34" charset="0"/>
              </a:rPr>
              <a:t>easy, especially </a:t>
            </a:r>
            <a:r>
              <a:rPr lang="en-US" dirty="0">
                <a:latin typeface="Arial" panose="020B0604020202020204" pitchFamily="34" charset="0"/>
                <a:cs typeface="Arial" panose="020B0604020202020204" pitchFamily="34" charset="0"/>
              </a:rPr>
              <a:t>for small game studios. In this research, we made </a:t>
            </a:r>
            <a:r>
              <a:rPr lang="en-US" dirty="0" smtClean="0">
                <a:latin typeface="Arial" panose="020B0604020202020204" pitchFamily="34" charset="0"/>
                <a:cs typeface="Arial" panose="020B0604020202020204" pitchFamily="34" charset="0"/>
              </a:rPr>
              <a:t>a new </a:t>
            </a:r>
            <a:r>
              <a:rPr lang="en-US" dirty="0">
                <a:latin typeface="Arial" panose="020B0604020202020204" pitchFamily="34" charset="0"/>
                <a:cs typeface="Arial" panose="020B0604020202020204" pitchFamily="34" charset="0"/>
              </a:rPr>
              <a:t>application to find knowledge about games that are and </a:t>
            </a:r>
            <a:r>
              <a:rPr lang="en-US" dirty="0" smtClean="0">
                <a:latin typeface="Arial" panose="020B0604020202020204" pitchFamily="34" charset="0"/>
                <a:cs typeface="Arial" panose="020B0604020202020204" pitchFamily="34" charset="0"/>
              </a:rPr>
              <a:t>will be </a:t>
            </a:r>
            <a:r>
              <a:rPr lang="en-US" dirty="0">
                <a:latin typeface="Arial" panose="020B0604020202020204" pitchFamily="34" charset="0"/>
                <a:cs typeface="Arial" panose="020B0604020202020204" pitchFamily="34" charset="0"/>
              </a:rPr>
              <a:t>trending</a:t>
            </a:r>
            <a:r>
              <a:rPr lang="en-US" dirty="0" smtClean="0">
                <a:latin typeface="Arial" panose="020B0604020202020204" pitchFamily="34" charset="0"/>
                <a:cs typeface="Arial" panose="020B0604020202020204" pitchFamily="34" charset="0"/>
              </a:rPr>
              <a:t>.</a:t>
            </a:r>
          </a:p>
          <a:p>
            <a:pPr marL="0" indent="0">
              <a:buNone/>
            </a:pPr>
            <a:r>
              <a:rPr lang="en-US" dirty="0" smtClean="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We </a:t>
            </a:r>
            <a:r>
              <a:rPr lang="en-US" dirty="0">
                <a:latin typeface="Arial" panose="020B0604020202020204" pitchFamily="34" charset="0"/>
                <a:cs typeface="Arial" panose="020B0604020202020204" pitchFamily="34" charset="0"/>
              </a:rPr>
              <a:t>used data </a:t>
            </a:r>
            <a:r>
              <a:rPr lang="en-US" dirty="0" smtClean="0">
                <a:latin typeface="Arial" panose="020B0604020202020204" pitchFamily="34" charset="0"/>
                <a:cs typeface="Arial" panose="020B0604020202020204" pitchFamily="34" charset="0"/>
              </a:rPr>
              <a:t>mining is </a:t>
            </a:r>
            <a:r>
              <a:rPr lang="en-US" dirty="0">
                <a:latin typeface="Arial" panose="020B0604020202020204" pitchFamily="34" charset="0"/>
                <a:cs typeface="Arial" panose="020B0604020202020204" pitchFamily="34" charset="0"/>
              </a:rPr>
              <a:t>used to obtain </a:t>
            </a:r>
            <a:r>
              <a:rPr lang="en-US" dirty="0" smtClean="0">
                <a:latin typeface="Arial" panose="020B0604020202020204" pitchFamily="34" charset="0"/>
                <a:cs typeface="Arial" panose="020B0604020202020204" pitchFamily="34" charset="0"/>
              </a:rPr>
              <a:t>this information</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p>
        </p:txBody>
      </p:sp>
      <p:sp>
        <p:nvSpPr>
          <p:cNvPr id="2" name="Title 1"/>
          <p:cNvSpPr>
            <a:spLocks noGrp="1"/>
          </p:cNvSpPr>
          <p:nvPr>
            <p:ph type="title"/>
          </p:nvPr>
        </p:nvSpPr>
        <p:spPr>
          <a:xfrm>
            <a:off x="457200" y="274638"/>
            <a:ext cx="8229600" cy="778098"/>
          </a:xfrm>
        </p:spPr>
        <p:txBody>
          <a:bodyPr/>
          <a:lstStyle/>
          <a:p>
            <a:r>
              <a:rPr lang="en-IN" dirty="0" smtClean="0">
                <a:latin typeface="Arial" panose="020B0604020202020204" pitchFamily="34" charset="0"/>
                <a:cs typeface="Arial" panose="020B0604020202020204" pitchFamily="34" charset="0"/>
              </a:rPr>
              <a:t>Abstract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14989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92696"/>
            <a:ext cx="8496944" cy="5688632"/>
          </a:xfrm>
        </p:spPr>
        <p:txBody>
          <a:bodyPr>
            <a:normAutofit lnSpcReduction="10000"/>
          </a:bodyPr>
          <a:lstStyle/>
          <a:p>
            <a:r>
              <a:rPr lang="en-US" sz="2400" dirty="0">
                <a:latin typeface="Arial" panose="020B0604020202020204" pitchFamily="34" charset="0"/>
                <a:cs typeface="Arial" panose="020B0604020202020204" pitchFamily="34" charset="0"/>
              </a:rPr>
              <a:t> Data mining uses data from the Steam API to do clustering using the Hierarchical  K-Means method and predictive using the Multiple Linear Regression method. </a:t>
            </a:r>
          </a:p>
          <a:p>
            <a:pPr marL="0" indent="0">
              <a:buNone/>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The use of the Hierarchical K-Means method produces </a:t>
            </a:r>
            <a:r>
              <a:rPr lang="en-US" sz="2400" dirty="0" smtClean="0">
                <a:latin typeface="Arial" panose="020B0604020202020204" pitchFamily="34" charset="0"/>
                <a:cs typeface="Arial" panose="020B0604020202020204" pitchFamily="34" charset="0"/>
              </a:rPr>
              <a:t>3   clusters </a:t>
            </a:r>
            <a:r>
              <a:rPr lang="en-US" sz="2400" dirty="0">
                <a:latin typeface="Arial" panose="020B0604020202020204" pitchFamily="34" charset="0"/>
                <a:cs typeface="Arial" panose="020B0604020202020204" pitchFamily="34" charset="0"/>
              </a:rPr>
              <a:t>for the game's popularity level.    </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use of the Multiple Linear Regression method produces predictions of the game's  </a:t>
            </a:r>
            <a:r>
              <a:rPr lang="en-US" sz="2400" dirty="0" smtClean="0">
                <a:latin typeface="Arial" panose="020B0604020202020204" pitchFamily="34" charset="0"/>
                <a:cs typeface="Arial" panose="020B0604020202020204" pitchFamily="34" charset="0"/>
              </a:rPr>
              <a:t>popularity in </a:t>
            </a:r>
            <a:r>
              <a:rPr lang="en-US" sz="2400" dirty="0">
                <a:latin typeface="Arial" panose="020B0604020202020204" pitchFamily="34" charset="0"/>
                <a:cs typeface="Arial" panose="020B0604020202020204" pitchFamily="34" charset="0"/>
              </a:rPr>
              <a:t>the future. </a:t>
            </a:r>
          </a:p>
          <a:p>
            <a:pPr marL="0" indent="0">
              <a:buNone/>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This new system will be able to help indie game studios to be able to obtain information about the condition of the gaming market thereby increasing the benefits </a:t>
            </a:r>
            <a:r>
              <a:rPr lang="en-IN" sz="2400" dirty="0">
                <a:latin typeface="Arial" panose="020B0604020202020204" pitchFamily="34" charset="0"/>
                <a:cs typeface="Arial" panose="020B0604020202020204" pitchFamily="34" charset="0"/>
              </a:rPr>
              <a:t>that can be obtained.</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7620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80728"/>
            <a:ext cx="8712968" cy="5616624"/>
          </a:xfrm>
        </p:spPr>
        <p:txBody>
          <a:bodyPr>
            <a:normAutofit fontScale="32500" lnSpcReduction="20000"/>
          </a:bodyPr>
          <a:lstStyle/>
          <a:p>
            <a:pPr algn="just"/>
            <a:endParaRPr lang="en-US" dirty="0" smtClean="0"/>
          </a:p>
          <a:p>
            <a:pPr algn="just"/>
            <a:endParaRPr lang="en-US" sz="3500" dirty="0">
              <a:latin typeface="Times New Roman" panose="02020603050405020304" pitchFamily="18" charset="0"/>
              <a:cs typeface="Times New Roman" panose="02020603050405020304" pitchFamily="18" charset="0"/>
            </a:endParaRPr>
          </a:p>
          <a:p>
            <a:pPr algn="just"/>
            <a:r>
              <a:rPr lang="en-US" sz="7400" dirty="0" smtClean="0">
                <a:latin typeface="Arial" panose="020B0604020202020204" pitchFamily="34" charset="0"/>
                <a:cs typeface="Arial" panose="020B0604020202020204" pitchFamily="34" charset="0"/>
              </a:rPr>
              <a:t>The </a:t>
            </a:r>
            <a:r>
              <a:rPr lang="en-US" sz="7400" dirty="0">
                <a:latin typeface="Arial" panose="020B0604020202020204" pitchFamily="34" charset="0"/>
                <a:cs typeface="Arial" panose="020B0604020202020204" pitchFamily="34" charset="0"/>
              </a:rPr>
              <a:t>game industry is an industry that has quite a lot </a:t>
            </a:r>
            <a:r>
              <a:rPr lang="en-US" sz="7400" dirty="0" smtClean="0">
                <a:latin typeface="Arial" panose="020B0604020202020204" pitchFamily="34" charset="0"/>
                <a:cs typeface="Arial" panose="020B0604020202020204" pitchFamily="34" charset="0"/>
              </a:rPr>
              <a:t>of enthusiasts</a:t>
            </a:r>
            <a:r>
              <a:rPr lang="en-US" sz="7400" dirty="0">
                <a:latin typeface="Arial" panose="020B0604020202020204" pitchFamily="34" charset="0"/>
                <a:cs typeface="Arial" panose="020B0604020202020204" pitchFamily="34" charset="0"/>
              </a:rPr>
              <a:t>, but only a few want to explore it. In </a:t>
            </a:r>
            <a:r>
              <a:rPr lang="en-US" sz="7400" dirty="0" smtClean="0">
                <a:latin typeface="Arial" panose="020B0604020202020204" pitchFamily="34" charset="0"/>
                <a:cs typeface="Arial" panose="020B0604020202020204" pitchFamily="34" charset="0"/>
              </a:rPr>
              <a:t>India, </a:t>
            </a:r>
            <a:r>
              <a:rPr lang="en-US" sz="7400" dirty="0" smtClean="0">
                <a:latin typeface="Arial" panose="020B0604020202020204" pitchFamily="34" charset="0"/>
                <a:cs typeface="Arial" panose="020B0604020202020204" pitchFamily="34" charset="0"/>
              </a:rPr>
              <a:t>the gaming </a:t>
            </a:r>
            <a:r>
              <a:rPr lang="en-US" sz="7400" dirty="0">
                <a:latin typeface="Arial" panose="020B0604020202020204" pitchFamily="34" charset="0"/>
                <a:cs typeface="Arial" panose="020B0604020202020204" pitchFamily="34" charset="0"/>
              </a:rPr>
              <a:t>industry is still lacking. </a:t>
            </a:r>
            <a:endParaRPr lang="en-US" sz="7400" dirty="0" smtClean="0">
              <a:latin typeface="Arial" panose="020B0604020202020204" pitchFamily="34" charset="0"/>
              <a:cs typeface="Arial" panose="020B0604020202020204" pitchFamily="34" charset="0"/>
            </a:endParaRPr>
          </a:p>
          <a:p>
            <a:pPr marL="0" indent="0" algn="just">
              <a:buNone/>
            </a:pPr>
            <a:endParaRPr lang="en-US" sz="7400" dirty="0" smtClean="0">
              <a:latin typeface="Arial" panose="020B0604020202020204" pitchFamily="34" charset="0"/>
              <a:cs typeface="Arial" panose="020B0604020202020204" pitchFamily="34" charset="0"/>
            </a:endParaRPr>
          </a:p>
          <a:p>
            <a:pPr algn="just"/>
            <a:r>
              <a:rPr lang="en-US" sz="7400" dirty="0" smtClean="0">
                <a:latin typeface="Arial" panose="020B0604020202020204" pitchFamily="34" charset="0"/>
                <a:cs typeface="Arial" panose="020B0604020202020204" pitchFamily="34" charset="0"/>
              </a:rPr>
              <a:t>This </a:t>
            </a:r>
            <a:r>
              <a:rPr lang="en-US" sz="7400" dirty="0">
                <a:latin typeface="Arial" panose="020B0604020202020204" pitchFamily="34" charset="0"/>
                <a:cs typeface="Arial" panose="020B0604020202020204" pitchFamily="34" charset="0"/>
              </a:rPr>
              <a:t>is because people </a:t>
            </a:r>
            <a:r>
              <a:rPr lang="en-US" sz="7400" dirty="0" smtClean="0">
                <a:latin typeface="Arial" panose="020B0604020202020204" pitchFamily="34" charset="0"/>
                <a:cs typeface="Arial" panose="020B0604020202020204" pitchFamily="34" charset="0"/>
              </a:rPr>
              <a:t>still think </a:t>
            </a:r>
            <a:r>
              <a:rPr lang="en-US" sz="7400" dirty="0">
                <a:latin typeface="Arial" panose="020B0604020202020204" pitchFamily="34" charset="0"/>
                <a:cs typeface="Arial" panose="020B0604020202020204" pitchFamily="34" charset="0"/>
              </a:rPr>
              <a:t>that the prospect of the gaming industry is not </a:t>
            </a:r>
            <a:r>
              <a:rPr lang="en-US" sz="7400" dirty="0" smtClean="0">
                <a:latin typeface="Arial" panose="020B0604020202020204" pitchFamily="34" charset="0"/>
                <a:cs typeface="Arial" panose="020B0604020202020204" pitchFamily="34" charset="0"/>
              </a:rPr>
              <a:t>promising . In </a:t>
            </a:r>
            <a:r>
              <a:rPr lang="en-US" sz="7400" dirty="0">
                <a:latin typeface="Arial" panose="020B0604020202020204" pitchFamily="34" charset="0"/>
                <a:cs typeface="Arial" panose="020B0604020202020204" pitchFamily="34" charset="0"/>
              </a:rPr>
              <a:t>fact, the gaming industry is not inferior to the film </a:t>
            </a:r>
            <a:r>
              <a:rPr lang="en-US" sz="7400" dirty="0" smtClean="0">
                <a:latin typeface="Arial" panose="020B0604020202020204" pitchFamily="34" charset="0"/>
                <a:cs typeface="Arial" panose="020B0604020202020204" pitchFamily="34" charset="0"/>
              </a:rPr>
              <a:t>industry and </a:t>
            </a:r>
            <a:r>
              <a:rPr lang="en-US" sz="7400" dirty="0">
                <a:latin typeface="Arial" panose="020B0604020202020204" pitchFamily="34" charset="0"/>
                <a:cs typeface="Arial" panose="020B0604020202020204" pitchFamily="34" charset="0"/>
              </a:rPr>
              <a:t>the software industry. </a:t>
            </a:r>
            <a:r>
              <a:rPr lang="en-US" sz="7400" dirty="0" smtClean="0">
                <a:latin typeface="Arial" panose="020B0604020202020204" pitchFamily="34" charset="0"/>
                <a:cs typeface="Arial" panose="020B0604020202020204" pitchFamily="34" charset="0"/>
              </a:rPr>
              <a:t>However</a:t>
            </a:r>
            <a:r>
              <a:rPr lang="en-US" sz="7400" dirty="0">
                <a:latin typeface="Arial" panose="020B0604020202020204" pitchFamily="34" charset="0"/>
                <a:cs typeface="Arial" panose="020B0604020202020204" pitchFamily="34" charset="0"/>
              </a:rPr>
              <a:t>, over time </a:t>
            </a:r>
            <a:r>
              <a:rPr lang="en-US" sz="7400" dirty="0" smtClean="0">
                <a:latin typeface="Arial" panose="020B0604020202020204" pitchFamily="34" charset="0"/>
                <a:cs typeface="Arial" panose="020B0604020202020204" pitchFamily="34" charset="0"/>
              </a:rPr>
              <a:t>the requirements </a:t>
            </a:r>
            <a:r>
              <a:rPr lang="en-US" sz="7400" dirty="0">
                <a:latin typeface="Arial" panose="020B0604020202020204" pitchFamily="34" charset="0"/>
                <a:cs typeface="Arial" panose="020B0604020202020204" pitchFamily="34" charset="0"/>
              </a:rPr>
              <a:t>for the game itself are increasing.  </a:t>
            </a:r>
            <a:r>
              <a:rPr lang="en-US" sz="7400" dirty="0" smtClean="0">
                <a:latin typeface="Arial" panose="020B0604020202020204" pitchFamily="34" charset="0"/>
                <a:cs typeface="Arial" panose="020B0604020202020204" pitchFamily="34" charset="0"/>
              </a:rPr>
              <a:t>Likewise with </a:t>
            </a:r>
            <a:r>
              <a:rPr lang="en-IN" sz="7400" dirty="0" smtClean="0">
                <a:latin typeface="Arial" panose="020B0604020202020204" pitchFamily="34" charset="0"/>
                <a:cs typeface="Arial" panose="020B0604020202020204" pitchFamily="34" charset="0"/>
              </a:rPr>
              <a:t>the </a:t>
            </a:r>
            <a:r>
              <a:rPr lang="en-IN" sz="7400" dirty="0">
                <a:latin typeface="Arial" panose="020B0604020202020204" pitchFamily="34" charset="0"/>
                <a:cs typeface="Arial" panose="020B0604020202020204" pitchFamily="34" charset="0"/>
              </a:rPr>
              <a:t>genre and types</a:t>
            </a:r>
            <a:r>
              <a:rPr lang="en-IN" sz="7400" dirty="0" smtClean="0">
                <a:latin typeface="Arial" panose="020B0604020202020204" pitchFamily="34" charset="0"/>
                <a:cs typeface="Arial" panose="020B0604020202020204" pitchFamily="34" charset="0"/>
              </a:rPr>
              <a:t>.</a:t>
            </a:r>
          </a:p>
          <a:p>
            <a:pPr marL="0" indent="0" algn="just">
              <a:buNone/>
            </a:pPr>
            <a:endParaRPr lang="en-IN" sz="7400" dirty="0">
              <a:latin typeface="Arial" panose="020B0604020202020204" pitchFamily="34" charset="0"/>
              <a:cs typeface="Arial" panose="020B0604020202020204" pitchFamily="34" charset="0"/>
            </a:endParaRPr>
          </a:p>
          <a:p>
            <a:pPr algn="just"/>
            <a:r>
              <a:rPr lang="en-US" sz="7400" dirty="0">
                <a:latin typeface="Arial" panose="020B0604020202020204" pitchFamily="34" charset="0"/>
                <a:cs typeface="Arial" panose="020B0604020202020204" pitchFamily="34" charset="0"/>
              </a:rPr>
              <a:t>To make a game, we need information about game </a:t>
            </a:r>
            <a:r>
              <a:rPr lang="en-US" sz="7400" dirty="0" smtClean="0">
                <a:latin typeface="Arial" panose="020B0604020202020204" pitchFamily="34" charset="0"/>
                <a:cs typeface="Arial" panose="020B0604020202020204" pitchFamily="34" charset="0"/>
              </a:rPr>
              <a:t>trends at </a:t>
            </a:r>
            <a:r>
              <a:rPr lang="en-US" sz="7400" dirty="0">
                <a:latin typeface="Arial" panose="020B0604020202020204" pitchFamily="34" charset="0"/>
                <a:cs typeface="Arial" panose="020B0604020202020204" pitchFamily="34" charset="0"/>
              </a:rPr>
              <a:t>the time because it can affect the market of the game. </a:t>
            </a:r>
            <a:endParaRPr lang="en-US" sz="7400" dirty="0" smtClean="0">
              <a:latin typeface="Arial" panose="020B0604020202020204" pitchFamily="34" charset="0"/>
              <a:cs typeface="Arial" panose="020B0604020202020204" pitchFamily="34" charset="0"/>
            </a:endParaRPr>
          </a:p>
          <a:p>
            <a:pPr marL="0" indent="0" algn="just">
              <a:buNone/>
            </a:pPr>
            <a:endParaRPr lang="en-US" sz="7400" dirty="0" smtClean="0">
              <a:latin typeface="Arial" panose="020B0604020202020204" pitchFamily="34" charset="0"/>
              <a:cs typeface="Arial" panose="020B0604020202020204" pitchFamily="34" charset="0"/>
            </a:endParaRPr>
          </a:p>
          <a:p>
            <a:pPr algn="just"/>
            <a:r>
              <a:rPr lang="en-US" sz="7400" dirty="0" smtClean="0">
                <a:latin typeface="Arial" panose="020B0604020202020204" pitchFamily="34" charset="0"/>
                <a:cs typeface="Arial" panose="020B0604020202020204" pitchFamily="34" charset="0"/>
              </a:rPr>
              <a:t>For large </a:t>
            </a:r>
            <a:r>
              <a:rPr lang="en-US" sz="7400" dirty="0">
                <a:latin typeface="Arial" panose="020B0604020202020204" pitchFamily="34" charset="0"/>
                <a:cs typeface="Arial" panose="020B0604020202020204" pitchFamily="34" charset="0"/>
              </a:rPr>
              <a:t>companies, this is not a problem because in general </a:t>
            </a:r>
            <a:r>
              <a:rPr lang="en-US" sz="7400" dirty="0" smtClean="0">
                <a:latin typeface="Arial" panose="020B0604020202020204" pitchFamily="34" charset="0"/>
                <a:cs typeface="Arial" panose="020B0604020202020204" pitchFamily="34" charset="0"/>
              </a:rPr>
              <a:t>they already </a:t>
            </a:r>
            <a:r>
              <a:rPr lang="en-US" sz="7400" dirty="0">
                <a:latin typeface="Arial" panose="020B0604020202020204" pitchFamily="34" charset="0"/>
                <a:cs typeface="Arial" panose="020B0604020202020204" pitchFamily="34" charset="0"/>
              </a:rPr>
              <a:t>have statistics and data about the trend. However, </a:t>
            </a:r>
            <a:r>
              <a:rPr lang="en-US" sz="7400" dirty="0" smtClean="0">
                <a:latin typeface="Arial" panose="020B0604020202020204" pitchFamily="34" charset="0"/>
                <a:cs typeface="Arial" panose="020B0604020202020204" pitchFamily="34" charset="0"/>
              </a:rPr>
              <a:t>this is </a:t>
            </a:r>
            <a:r>
              <a:rPr lang="en-US" sz="7400" dirty="0">
                <a:latin typeface="Arial" panose="020B0604020202020204" pitchFamily="34" charset="0"/>
                <a:cs typeface="Arial" panose="020B0604020202020204" pitchFamily="34" charset="0"/>
              </a:rPr>
              <a:t>a problem for small companies</a:t>
            </a:r>
            <a:r>
              <a:rPr lang="en-US" sz="7400" dirty="0">
                <a:latin typeface="Times New Roman" panose="02020603050405020304" pitchFamily="18" charset="0"/>
                <a:cs typeface="Times New Roman" panose="02020603050405020304" pitchFamily="18" charset="0"/>
              </a:rPr>
              <a:t>. </a:t>
            </a:r>
            <a:endParaRPr lang="en-US" sz="7400" dirty="0" smtClean="0">
              <a:latin typeface="Times New Roman" panose="02020603050405020304" pitchFamily="18" charset="0"/>
              <a:cs typeface="Times New Roman" panose="02020603050405020304" pitchFamily="18" charset="0"/>
            </a:endParaRPr>
          </a:p>
          <a:p>
            <a:pPr marL="0" indent="0" algn="just">
              <a:buNone/>
            </a:pPr>
            <a:endParaRPr lang="en-US" sz="4300" dirty="0" smtClean="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274638"/>
            <a:ext cx="8229600" cy="706090"/>
          </a:xfrm>
        </p:spPr>
        <p:txBody>
          <a:bodyPr>
            <a:normAutofit fontScale="90000"/>
          </a:bodyPr>
          <a:lstStyle/>
          <a:p>
            <a:pPr algn="ctr"/>
            <a:r>
              <a:rPr lang="en-IN" dirty="0" smtClean="0">
                <a:latin typeface="Times New Roman" panose="02020603050405020304" pitchFamily="18" charset="0"/>
                <a:cs typeface="Times New Roman" panose="02020603050405020304" pitchFamily="18" charset="0"/>
              </a:rPr>
              <a:t>Introduction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6486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424936" cy="5904656"/>
          </a:xfrm>
        </p:spPr>
        <p:txBody>
          <a:bodyPr>
            <a:normAutofit fontScale="85000" lnSpcReduction="20000"/>
          </a:bodyPr>
          <a:lstStyle/>
          <a:p>
            <a:pPr algn="just"/>
            <a:r>
              <a:rPr lang="en-US" sz="2800" dirty="0" smtClean="0">
                <a:latin typeface="Arial" panose="020B0604020202020204" pitchFamily="34" charset="0"/>
                <a:cs typeface="Arial" panose="020B0604020202020204" pitchFamily="34" charset="0"/>
              </a:rPr>
              <a:t>Game companies must know what kind of games can sell in the market. Starting from the genre, mechanics, gameplay, art style, the theme of the game needs to be known so that the game made can sell in the market. </a:t>
            </a:r>
          </a:p>
          <a:p>
            <a:pPr marL="0" indent="0" algn="just">
              <a:buNone/>
            </a:pPr>
            <a:endParaRPr lang="en-US" sz="2800" dirty="0" smtClean="0">
              <a:latin typeface="Arial" panose="020B0604020202020204" pitchFamily="34" charset="0"/>
              <a:cs typeface="Arial" panose="020B0604020202020204" pitchFamily="34" charset="0"/>
            </a:endParaRPr>
          </a:p>
          <a:p>
            <a:pPr algn="just"/>
            <a:r>
              <a:rPr lang="en-US" sz="2800" dirty="0" smtClean="0">
                <a:latin typeface="Arial" panose="020B0604020202020204" pitchFamily="34" charset="0"/>
                <a:cs typeface="Arial" panose="020B0604020202020204" pitchFamily="34" charset="0"/>
              </a:rPr>
              <a:t>Often game companies do not know about game trends in the market, so games that have been made are less interesting, which affects the sales results of the game.</a:t>
            </a:r>
          </a:p>
          <a:p>
            <a:pPr marL="0" indent="0" algn="just">
              <a:buNone/>
            </a:pPr>
            <a:endParaRPr lang="en-US" sz="2800" dirty="0" smtClean="0">
              <a:latin typeface="Arial" panose="020B0604020202020204" pitchFamily="34" charset="0"/>
              <a:cs typeface="Arial" panose="020B0604020202020204" pitchFamily="34" charset="0"/>
            </a:endParaRPr>
          </a:p>
          <a:p>
            <a:pPr algn="just"/>
            <a:r>
              <a:rPr lang="en-US" sz="2800" dirty="0" smtClean="0">
                <a:latin typeface="Arial" panose="020B0604020202020204" pitchFamily="34" charset="0"/>
                <a:cs typeface="Arial" panose="020B0604020202020204" pitchFamily="34" charset="0"/>
              </a:rPr>
              <a:t>However, some companies don't pay attention to gaming trends. Usually, companies like that are big companies that make AAA games. EA, Project Red CD, UISOFT, Valve, and Bethesda are some examples of big companies that don't follow the game trends. </a:t>
            </a:r>
          </a:p>
          <a:p>
            <a:pPr marL="0" indent="0" algn="just">
              <a:buNone/>
            </a:pPr>
            <a:endParaRPr lang="en-US" sz="2800" dirty="0" smtClean="0">
              <a:latin typeface="Arial" panose="020B0604020202020204" pitchFamily="34" charset="0"/>
              <a:cs typeface="Arial" panose="020B0604020202020204" pitchFamily="34" charset="0"/>
            </a:endParaRPr>
          </a:p>
          <a:p>
            <a:pPr algn="just"/>
            <a:r>
              <a:rPr lang="en-US" sz="2800" dirty="0" smtClean="0">
                <a:latin typeface="Arial" panose="020B0604020202020204" pitchFamily="34" charset="0"/>
                <a:cs typeface="Arial" panose="020B0604020202020204" pitchFamily="34" charset="0"/>
              </a:rPr>
              <a:t>That's because the company already has a franchise that is very popular so that if it does not follow the gaming trend then the sales will remain high.</a:t>
            </a:r>
            <a:endParaRPr lang="en-IN" sz="2800" dirty="0" smtClean="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7969679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Using data to inform game design and improve player lifecycle.</a:t>
            </a:r>
          </a:p>
          <a:p>
            <a:pPr marL="109728" indent="0">
              <a:buNone/>
            </a:pPr>
            <a:endParaRPr lang="en-IN" dirty="0" smtClean="0"/>
          </a:p>
          <a:p>
            <a:r>
              <a:rPr lang="en-IN" dirty="0" smtClean="0"/>
              <a:t>Gathering feedback from players, making change and measuring the impact.</a:t>
            </a:r>
          </a:p>
          <a:p>
            <a:endParaRPr lang="en-IN" dirty="0"/>
          </a:p>
          <a:p>
            <a:r>
              <a:rPr lang="en-IN" dirty="0" smtClean="0"/>
              <a:t>Example: </a:t>
            </a:r>
          </a:p>
          <a:p>
            <a:r>
              <a:rPr lang="en-IN" dirty="0"/>
              <a:t>T</a:t>
            </a:r>
            <a:r>
              <a:rPr lang="en-IN" dirty="0" smtClean="0"/>
              <a:t>uning game difficulty</a:t>
            </a:r>
          </a:p>
          <a:p>
            <a:r>
              <a:rPr lang="en-IN" dirty="0" smtClean="0"/>
              <a:t>Balancing the game economy </a:t>
            </a:r>
            <a:endParaRPr lang="en-IN" dirty="0"/>
          </a:p>
        </p:txBody>
      </p:sp>
      <p:sp>
        <p:nvSpPr>
          <p:cNvPr id="3" name="Title 2"/>
          <p:cNvSpPr>
            <a:spLocks noGrp="1"/>
          </p:cNvSpPr>
          <p:nvPr>
            <p:ph type="title"/>
          </p:nvPr>
        </p:nvSpPr>
        <p:spPr/>
        <p:txBody>
          <a:bodyPr/>
          <a:lstStyle/>
          <a:p>
            <a:r>
              <a:rPr lang="en-IN" dirty="0" smtClean="0"/>
              <a:t>What is Game analytics</a:t>
            </a:r>
            <a:endParaRPr lang="en-IN" dirty="0"/>
          </a:p>
        </p:txBody>
      </p:sp>
    </p:spTree>
    <p:extLst>
      <p:ext uri="{BB962C8B-B14F-4D97-AF65-F5344CB8AC3E}">
        <p14:creationId xmlns:p14="http://schemas.microsoft.com/office/powerpoint/2010/main" val="25759886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Arial" panose="020B0604020202020204" pitchFamily="34" charset="0"/>
                <a:cs typeface="Arial" panose="020B0604020202020204" pitchFamily="34" charset="0"/>
              </a:rPr>
              <a:t>Descriptive Analytics will help an organization to know what has happened in the past, it would give you the past analytics using the data that are stored.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For </a:t>
            </a:r>
            <a:r>
              <a:rPr lang="en-US" dirty="0">
                <a:latin typeface="Arial" panose="020B0604020202020204" pitchFamily="34" charset="0"/>
                <a:cs typeface="Arial" panose="020B0604020202020204" pitchFamily="34" charset="0"/>
              </a:rPr>
              <a:t>a company, it is necessary to know the past events that help them to make decisions based on the statistics using historical data</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For example, you might want to know how much money you lost due to fraud and many more.</a:t>
            </a:r>
            <a:endParaRPr lang="en-IN"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IN" dirty="0" smtClean="0">
                <a:latin typeface="Arial" panose="020B0604020202020204" pitchFamily="34" charset="0"/>
                <a:cs typeface="Arial" panose="020B0604020202020204" pitchFamily="34" charset="0"/>
              </a:rPr>
              <a:t>Descriptive</a:t>
            </a:r>
            <a:r>
              <a:rPr lang="en-IN" dirty="0" smtClean="0"/>
              <a:t> Mining</a:t>
            </a:r>
            <a:endParaRPr lang="en-IN" dirty="0"/>
          </a:p>
        </p:txBody>
      </p:sp>
    </p:spTree>
    <p:extLst>
      <p:ext uri="{BB962C8B-B14F-4D97-AF65-F5344CB8AC3E}">
        <p14:creationId xmlns:p14="http://schemas.microsoft.com/office/powerpoint/2010/main" val="39721322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Arial" panose="020B0604020202020204" pitchFamily="34" charset="0"/>
                <a:cs typeface="Arial" panose="020B0604020202020204" pitchFamily="34" charset="0"/>
              </a:rPr>
              <a:t>Predictive Analytics will help an organization to know what might happen next, </a:t>
            </a:r>
            <a:r>
              <a:rPr lang="en-US" dirty="0">
                <a:hlinkClick r:id="rId2"/>
              </a:rPr>
              <a:t>it </a:t>
            </a:r>
            <a:r>
              <a:rPr lang="en-US" dirty="0">
                <a:hlinkClick r:id="rId2"/>
              </a:rPr>
              <a:t>predicts future</a:t>
            </a:r>
            <a:r>
              <a:rPr lang="en-US" dirty="0">
                <a:latin typeface="Arial" panose="020B0604020202020204" pitchFamily="34" charset="0"/>
                <a:cs typeface="Arial" panose="020B0604020202020204" pitchFamily="34" charset="0"/>
              </a:rPr>
              <a:t> based on present data available</a:t>
            </a:r>
            <a:r>
              <a:rPr lang="en-US" dirty="0" smtClean="0">
                <a:latin typeface="Arial" panose="020B0604020202020204" pitchFamily="34" charset="0"/>
                <a:cs typeface="Arial" panose="020B0604020202020204" pitchFamily="34" charset="0"/>
              </a:rPr>
              <a:t>.</a:t>
            </a:r>
          </a:p>
          <a:p>
            <a:pPr marL="109728" indent="0">
              <a:buNone/>
            </a:pP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will analyze the data and provide statements that have not happened yet. </a:t>
            </a:r>
            <a:endParaRPr lang="en-US" dirty="0" smtClean="0">
              <a:latin typeface="Arial" panose="020B0604020202020204" pitchFamily="34" charset="0"/>
              <a:cs typeface="Arial" panose="020B0604020202020204" pitchFamily="34" charset="0"/>
            </a:endParaRPr>
          </a:p>
          <a:p>
            <a:pPr marL="109728" indent="0">
              <a:buNone/>
            </a:pP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makes all kinds of predictions that you want to know and all predictions are probabilistic in nature.</a:t>
            </a:r>
            <a:endParaRPr lang="en-IN"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IN" dirty="0" smtClean="0"/>
              <a:t>Predictive mining </a:t>
            </a:r>
            <a:endParaRPr lang="en-IN" dirty="0"/>
          </a:p>
        </p:txBody>
      </p:sp>
    </p:spTree>
    <p:extLst>
      <p:ext uri="{BB962C8B-B14F-4D97-AF65-F5344CB8AC3E}">
        <p14:creationId xmlns:p14="http://schemas.microsoft.com/office/powerpoint/2010/main" val="28487463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176</TotalTime>
  <Words>968</Words>
  <Application>Microsoft Office PowerPoint</Application>
  <PresentationFormat>On-screen Show (4:3)</PresentationFormat>
  <Paragraphs>117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Game Data Analytics using Descriptive and Predictive Mining  </vt:lpstr>
      <vt:lpstr>Index</vt:lpstr>
      <vt:lpstr>Abstract</vt:lpstr>
      <vt:lpstr>PowerPoint Presentation</vt:lpstr>
      <vt:lpstr>Introduction </vt:lpstr>
      <vt:lpstr>PowerPoint Presentation</vt:lpstr>
      <vt:lpstr>What is Game analytics</vt:lpstr>
      <vt:lpstr>Descriptive Mining</vt:lpstr>
      <vt:lpstr>Predictive mining </vt:lpstr>
      <vt:lpstr>Proposed Idea</vt:lpstr>
      <vt:lpstr>PowerPoint Presentation</vt:lpstr>
      <vt:lpstr>Experiment and Analysis</vt:lpstr>
      <vt:lpstr>PowerPoint Presentation</vt:lpstr>
      <vt:lpstr>Similar Papers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Data Analytics using Descriptive and Predictive Mining</dc:title>
  <dc:creator>priya</dc:creator>
  <cp:lastModifiedBy>priya</cp:lastModifiedBy>
  <cp:revision>15</cp:revision>
  <dcterms:created xsi:type="dcterms:W3CDTF">2021-04-15T18:37:32Z</dcterms:created>
  <dcterms:modified xsi:type="dcterms:W3CDTF">2021-04-16T20:58:23Z</dcterms:modified>
</cp:coreProperties>
</file>