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9" r:id="rId8"/>
    <p:sldId id="262" r:id="rId9"/>
    <p:sldId id="270" r:id="rId10"/>
    <p:sldId id="265" r:id="rId11"/>
    <p:sldId id="266" r:id="rId12"/>
    <p:sldId id="267" r:id="rId13"/>
    <p:sldId id="271" r:id="rId14"/>
    <p:sldId id="272" r:id="rId15"/>
    <p:sldId id="273" r:id="rId16"/>
    <p:sldId id="274"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60"/>
  </p:normalViewPr>
  <p:slideViewPr>
    <p:cSldViewPr>
      <p:cViewPr varScale="1">
        <p:scale>
          <a:sx n="83" d="100"/>
          <a:sy n="83" d="100"/>
        </p:scale>
        <p:origin x="-1459"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9663FF-9C00-4E4A-84B0-C12796EB192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70DBE246-E8F6-4D59-8C21-393EBA2D9A8D}">
      <dgm:prSet phldrT="[Text]"/>
      <dgm:spPr/>
      <dgm:t>
        <a:bodyPr/>
        <a:lstStyle/>
        <a:p>
          <a:r>
            <a:rPr lang="en-IN" dirty="0" smtClean="0"/>
            <a:t>Data mining</a:t>
          </a:r>
          <a:endParaRPr lang="en-IN" dirty="0"/>
        </a:p>
      </dgm:t>
    </dgm:pt>
    <dgm:pt modelId="{F886BFCF-FC26-4FB4-9596-C09EC162171C}" type="parTrans" cxnId="{D2C6D8F3-E3AB-4FD9-8899-2EEBDCAD6255}">
      <dgm:prSet/>
      <dgm:spPr/>
      <dgm:t>
        <a:bodyPr/>
        <a:lstStyle/>
        <a:p>
          <a:endParaRPr lang="en-IN"/>
        </a:p>
      </dgm:t>
    </dgm:pt>
    <dgm:pt modelId="{8A2DD409-790B-4649-A592-174940FA4607}" type="sibTrans" cxnId="{D2C6D8F3-E3AB-4FD9-8899-2EEBDCAD6255}">
      <dgm:prSet/>
      <dgm:spPr/>
      <dgm:t>
        <a:bodyPr/>
        <a:lstStyle/>
        <a:p>
          <a:endParaRPr lang="en-IN"/>
        </a:p>
      </dgm:t>
    </dgm:pt>
    <dgm:pt modelId="{41311BAB-4D81-49A3-B17D-0315E98A7F06}">
      <dgm:prSet phldrT="[Text]"/>
      <dgm:spPr/>
      <dgm:t>
        <a:bodyPr/>
        <a:lstStyle/>
        <a:p>
          <a:r>
            <a:rPr lang="en-IN" dirty="0" smtClean="0"/>
            <a:t>Predictive </a:t>
          </a:r>
          <a:endParaRPr lang="en-IN" dirty="0"/>
        </a:p>
      </dgm:t>
    </dgm:pt>
    <dgm:pt modelId="{91BE2F16-7D35-4DB4-90D6-86A484796D7D}" type="parTrans" cxnId="{BF425B12-319B-42C5-8135-D2045A5A366A}">
      <dgm:prSet/>
      <dgm:spPr/>
      <dgm:t>
        <a:bodyPr/>
        <a:lstStyle/>
        <a:p>
          <a:endParaRPr lang="en-IN"/>
        </a:p>
      </dgm:t>
    </dgm:pt>
    <dgm:pt modelId="{F669F352-98DC-4510-B779-82ED7AB5E3A7}" type="sibTrans" cxnId="{BF425B12-319B-42C5-8135-D2045A5A366A}">
      <dgm:prSet/>
      <dgm:spPr/>
      <dgm:t>
        <a:bodyPr/>
        <a:lstStyle/>
        <a:p>
          <a:endParaRPr lang="en-IN"/>
        </a:p>
      </dgm:t>
    </dgm:pt>
    <dgm:pt modelId="{81F203F4-5713-4BA7-B7F7-97D7898BC6A0}">
      <dgm:prSet phldrT="[Text]"/>
      <dgm:spPr/>
      <dgm:t>
        <a:bodyPr/>
        <a:lstStyle/>
        <a:p>
          <a:r>
            <a:rPr lang="en-IN" dirty="0" smtClean="0"/>
            <a:t>Classification </a:t>
          </a:r>
          <a:endParaRPr lang="en-IN" dirty="0"/>
        </a:p>
      </dgm:t>
    </dgm:pt>
    <dgm:pt modelId="{7D98E0A9-4A86-49FE-A941-82D1C7FD63B6}" type="parTrans" cxnId="{8E63B71C-BFD4-4DA1-94E0-E3B331032971}">
      <dgm:prSet/>
      <dgm:spPr/>
      <dgm:t>
        <a:bodyPr/>
        <a:lstStyle/>
        <a:p>
          <a:endParaRPr lang="en-IN"/>
        </a:p>
      </dgm:t>
    </dgm:pt>
    <dgm:pt modelId="{C7737CD4-6F60-461E-8E5E-3B3E7DB7B5FE}" type="sibTrans" cxnId="{8E63B71C-BFD4-4DA1-94E0-E3B331032971}">
      <dgm:prSet/>
      <dgm:spPr/>
      <dgm:t>
        <a:bodyPr/>
        <a:lstStyle/>
        <a:p>
          <a:endParaRPr lang="en-IN"/>
        </a:p>
      </dgm:t>
    </dgm:pt>
    <dgm:pt modelId="{CD68ED2A-0F0B-4CBE-B477-414D8CC26228}">
      <dgm:prSet phldrT="[Text]"/>
      <dgm:spPr/>
      <dgm:t>
        <a:bodyPr/>
        <a:lstStyle/>
        <a:p>
          <a:r>
            <a:rPr lang="en-IN" dirty="0" smtClean="0"/>
            <a:t>Prediction</a:t>
          </a:r>
          <a:endParaRPr lang="en-IN" dirty="0"/>
        </a:p>
      </dgm:t>
    </dgm:pt>
    <dgm:pt modelId="{1E1991A2-B5C1-40AC-A73C-A88402721FF0}" type="parTrans" cxnId="{28CE6CDF-B7D7-4125-B07C-09AB657EE54A}">
      <dgm:prSet/>
      <dgm:spPr/>
      <dgm:t>
        <a:bodyPr/>
        <a:lstStyle/>
        <a:p>
          <a:endParaRPr lang="en-IN"/>
        </a:p>
      </dgm:t>
    </dgm:pt>
    <dgm:pt modelId="{1343FAE1-3C6D-4FB2-9657-6EEF8F32298B}" type="sibTrans" cxnId="{28CE6CDF-B7D7-4125-B07C-09AB657EE54A}">
      <dgm:prSet/>
      <dgm:spPr/>
      <dgm:t>
        <a:bodyPr/>
        <a:lstStyle/>
        <a:p>
          <a:endParaRPr lang="en-IN"/>
        </a:p>
      </dgm:t>
    </dgm:pt>
    <dgm:pt modelId="{6C414D3B-34A5-4862-877B-7AC677560301}">
      <dgm:prSet phldrT="[Text]"/>
      <dgm:spPr/>
      <dgm:t>
        <a:bodyPr/>
        <a:lstStyle/>
        <a:p>
          <a:r>
            <a:rPr lang="en-IN" dirty="0" smtClean="0"/>
            <a:t>Descriptive</a:t>
          </a:r>
          <a:endParaRPr lang="en-IN" dirty="0"/>
        </a:p>
      </dgm:t>
    </dgm:pt>
    <dgm:pt modelId="{526616EF-6A5F-47DE-9776-E44A7F7195F4}" type="parTrans" cxnId="{DE806417-B38B-4010-8A75-CBFDFE3EA2B6}">
      <dgm:prSet/>
      <dgm:spPr/>
      <dgm:t>
        <a:bodyPr/>
        <a:lstStyle/>
        <a:p>
          <a:endParaRPr lang="en-IN"/>
        </a:p>
      </dgm:t>
    </dgm:pt>
    <dgm:pt modelId="{CCD24BF7-474B-4F93-B570-3162431B1D73}" type="sibTrans" cxnId="{DE806417-B38B-4010-8A75-CBFDFE3EA2B6}">
      <dgm:prSet/>
      <dgm:spPr/>
      <dgm:t>
        <a:bodyPr/>
        <a:lstStyle/>
        <a:p>
          <a:endParaRPr lang="en-IN"/>
        </a:p>
      </dgm:t>
    </dgm:pt>
    <dgm:pt modelId="{1F208043-499D-4E4F-B472-7C8E9AC96A5B}">
      <dgm:prSet phldrT="[Text]"/>
      <dgm:spPr/>
      <dgm:t>
        <a:bodyPr/>
        <a:lstStyle/>
        <a:p>
          <a:r>
            <a:rPr lang="en-IN" dirty="0" smtClean="0"/>
            <a:t>Association </a:t>
          </a:r>
          <a:endParaRPr lang="en-IN" dirty="0"/>
        </a:p>
      </dgm:t>
    </dgm:pt>
    <dgm:pt modelId="{F7594D5A-5F4A-43DE-9D13-77F5DF3E8A4F}" type="parTrans" cxnId="{30727392-DB50-48B4-B899-21DCB194A5C6}">
      <dgm:prSet/>
      <dgm:spPr/>
      <dgm:t>
        <a:bodyPr/>
        <a:lstStyle/>
        <a:p>
          <a:endParaRPr lang="en-IN"/>
        </a:p>
      </dgm:t>
    </dgm:pt>
    <dgm:pt modelId="{AC1AAD35-6CB8-4782-88EA-C497EA564A29}" type="sibTrans" cxnId="{30727392-DB50-48B4-B899-21DCB194A5C6}">
      <dgm:prSet/>
      <dgm:spPr/>
      <dgm:t>
        <a:bodyPr/>
        <a:lstStyle/>
        <a:p>
          <a:endParaRPr lang="en-IN"/>
        </a:p>
      </dgm:t>
    </dgm:pt>
    <dgm:pt modelId="{BD8ABA4A-D8C1-4C33-834F-56F279A43AFA}">
      <dgm:prSet phldrT="[Text]"/>
      <dgm:spPr/>
      <dgm:t>
        <a:bodyPr/>
        <a:lstStyle/>
        <a:p>
          <a:r>
            <a:rPr lang="en-IN" dirty="0" smtClean="0"/>
            <a:t>Regression </a:t>
          </a:r>
          <a:endParaRPr lang="en-IN" dirty="0"/>
        </a:p>
      </dgm:t>
    </dgm:pt>
    <dgm:pt modelId="{D5F74D6A-1082-4A0F-B369-E0DEF9EC2FED}" type="parTrans" cxnId="{608C13C9-DFF3-46E3-8529-BA0B04E39027}">
      <dgm:prSet/>
      <dgm:spPr/>
      <dgm:t>
        <a:bodyPr/>
        <a:lstStyle/>
        <a:p>
          <a:endParaRPr lang="en-IN"/>
        </a:p>
      </dgm:t>
    </dgm:pt>
    <dgm:pt modelId="{CD819B58-3239-498D-A98D-74E25F492A39}" type="sibTrans" cxnId="{608C13C9-DFF3-46E3-8529-BA0B04E39027}">
      <dgm:prSet/>
      <dgm:spPr/>
      <dgm:t>
        <a:bodyPr/>
        <a:lstStyle/>
        <a:p>
          <a:endParaRPr lang="en-IN"/>
        </a:p>
      </dgm:t>
    </dgm:pt>
    <dgm:pt modelId="{66DE89F7-97E7-44C2-A4F3-12B01E2CEDF3}">
      <dgm:prSet phldrT="[Text]"/>
      <dgm:spPr/>
      <dgm:t>
        <a:bodyPr/>
        <a:lstStyle/>
        <a:p>
          <a:r>
            <a:rPr lang="en-IN" dirty="0" smtClean="0"/>
            <a:t>Summarization </a:t>
          </a:r>
          <a:endParaRPr lang="en-IN" dirty="0"/>
        </a:p>
      </dgm:t>
    </dgm:pt>
    <dgm:pt modelId="{37872FE1-8B1D-4824-9947-5909D70C5850}" type="parTrans" cxnId="{4DE11E12-8B6B-4E31-ABAD-2A8502609D5C}">
      <dgm:prSet/>
      <dgm:spPr/>
      <dgm:t>
        <a:bodyPr/>
        <a:lstStyle/>
        <a:p>
          <a:endParaRPr lang="en-IN"/>
        </a:p>
      </dgm:t>
    </dgm:pt>
    <dgm:pt modelId="{A123258D-314A-42D7-A504-6AF5E041668C}" type="sibTrans" cxnId="{4DE11E12-8B6B-4E31-ABAD-2A8502609D5C}">
      <dgm:prSet/>
      <dgm:spPr/>
      <dgm:t>
        <a:bodyPr/>
        <a:lstStyle/>
        <a:p>
          <a:endParaRPr lang="en-IN"/>
        </a:p>
      </dgm:t>
    </dgm:pt>
    <dgm:pt modelId="{DF6C4A6E-AD68-49C2-8A48-6E52C520FE2E}">
      <dgm:prSet phldrT="[Text]"/>
      <dgm:spPr/>
      <dgm:t>
        <a:bodyPr/>
        <a:lstStyle/>
        <a:p>
          <a:r>
            <a:rPr lang="en-IN" dirty="0" smtClean="0"/>
            <a:t>Clustering </a:t>
          </a:r>
          <a:endParaRPr lang="en-IN" dirty="0"/>
        </a:p>
      </dgm:t>
    </dgm:pt>
    <dgm:pt modelId="{AF1C599D-BD74-45EE-A3D8-D9401F78CC25}" type="parTrans" cxnId="{C41ABC8D-0B55-438C-9EE5-A87750BCC26C}">
      <dgm:prSet/>
      <dgm:spPr/>
      <dgm:t>
        <a:bodyPr/>
        <a:lstStyle/>
        <a:p>
          <a:endParaRPr lang="en-IN"/>
        </a:p>
      </dgm:t>
    </dgm:pt>
    <dgm:pt modelId="{1D896637-59AA-429E-88DE-A75DC678ED71}" type="sibTrans" cxnId="{C41ABC8D-0B55-438C-9EE5-A87750BCC26C}">
      <dgm:prSet/>
      <dgm:spPr/>
      <dgm:t>
        <a:bodyPr/>
        <a:lstStyle/>
        <a:p>
          <a:endParaRPr lang="en-IN"/>
        </a:p>
      </dgm:t>
    </dgm:pt>
    <dgm:pt modelId="{99010CFF-8275-4BF5-8625-D3AD73A3E204}" type="pres">
      <dgm:prSet presAssocID="{599663FF-9C00-4E4A-84B0-C12796EB1920}" presName="hierChild1" presStyleCnt="0">
        <dgm:presLayoutVars>
          <dgm:chPref val="1"/>
          <dgm:dir/>
          <dgm:animOne val="branch"/>
          <dgm:animLvl val="lvl"/>
          <dgm:resizeHandles/>
        </dgm:presLayoutVars>
      </dgm:prSet>
      <dgm:spPr/>
      <dgm:t>
        <a:bodyPr/>
        <a:lstStyle/>
        <a:p>
          <a:endParaRPr lang="en-IN"/>
        </a:p>
      </dgm:t>
    </dgm:pt>
    <dgm:pt modelId="{2FE7F69F-DFFB-4A8D-9247-4416EF75BBEA}" type="pres">
      <dgm:prSet presAssocID="{70DBE246-E8F6-4D59-8C21-393EBA2D9A8D}" presName="hierRoot1" presStyleCnt="0"/>
      <dgm:spPr/>
    </dgm:pt>
    <dgm:pt modelId="{6DC2E09A-FB66-4DD9-BC66-00012C226010}" type="pres">
      <dgm:prSet presAssocID="{70DBE246-E8F6-4D59-8C21-393EBA2D9A8D}" presName="composite" presStyleCnt="0"/>
      <dgm:spPr/>
    </dgm:pt>
    <dgm:pt modelId="{4B847DDC-EA64-4910-95E3-89107906946A}" type="pres">
      <dgm:prSet presAssocID="{70DBE246-E8F6-4D59-8C21-393EBA2D9A8D}" presName="background" presStyleLbl="node0" presStyleIdx="0" presStyleCnt="1"/>
      <dgm:spPr/>
    </dgm:pt>
    <dgm:pt modelId="{BC119F74-A4B0-4D19-B8F6-93B7DF45B15D}" type="pres">
      <dgm:prSet presAssocID="{70DBE246-E8F6-4D59-8C21-393EBA2D9A8D}" presName="text" presStyleLbl="fgAcc0" presStyleIdx="0" presStyleCnt="1">
        <dgm:presLayoutVars>
          <dgm:chPref val="3"/>
        </dgm:presLayoutVars>
      </dgm:prSet>
      <dgm:spPr/>
      <dgm:t>
        <a:bodyPr/>
        <a:lstStyle/>
        <a:p>
          <a:endParaRPr lang="en-IN"/>
        </a:p>
      </dgm:t>
    </dgm:pt>
    <dgm:pt modelId="{461D8E03-5845-482F-8E69-98E2E23127C3}" type="pres">
      <dgm:prSet presAssocID="{70DBE246-E8F6-4D59-8C21-393EBA2D9A8D}" presName="hierChild2" presStyleCnt="0"/>
      <dgm:spPr/>
    </dgm:pt>
    <dgm:pt modelId="{FAEDE855-32B5-434D-AE6E-99F3E6307674}" type="pres">
      <dgm:prSet presAssocID="{91BE2F16-7D35-4DB4-90D6-86A484796D7D}" presName="Name10" presStyleLbl="parChTrans1D2" presStyleIdx="0" presStyleCnt="2"/>
      <dgm:spPr/>
      <dgm:t>
        <a:bodyPr/>
        <a:lstStyle/>
        <a:p>
          <a:endParaRPr lang="en-IN"/>
        </a:p>
      </dgm:t>
    </dgm:pt>
    <dgm:pt modelId="{82851BA5-D729-4DB9-9DFB-2EA4F6F9F0AA}" type="pres">
      <dgm:prSet presAssocID="{41311BAB-4D81-49A3-B17D-0315E98A7F06}" presName="hierRoot2" presStyleCnt="0"/>
      <dgm:spPr/>
    </dgm:pt>
    <dgm:pt modelId="{C5F85E65-2C3E-46C4-B7BC-A0F311A6D723}" type="pres">
      <dgm:prSet presAssocID="{41311BAB-4D81-49A3-B17D-0315E98A7F06}" presName="composite2" presStyleCnt="0"/>
      <dgm:spPr/>
    </dgm:pt>
    <dgm:pt modelId="{D5995129-E161-4976-B21F-480F81D02828}" type="pres">
      <dgm:prSet presAssocID="{41311BAB-4D81-49A3-B17D-0315E98A7F06}" presName="background2" presStyleLbl="node2" presStyleIdx="0" presStyleCnt="2"/>
      <dgm:spPr/>
    </dgm:pt>
    <dgm:pt modelId="{1ADB4653-E46D-4FBB-8D7E-FC63DF682736}" type="pres">
      <dgm:prSet presAssocID="{41311BAB-4D81-49A3-B17D-0315E98A7F06}" presName="text2" presStyleLbl="fgAcc2" presStyleIdx="0" presStyleCnt="2">
        <dgm:presLayoutVars>
          <dgm:chPref val="3"/>
        </dgm:presLayoutVars>
      </dgm:prSet>
      <dgm:spPr/>
      <dgm:t>
        <a:bodyPr/>
        <a:lstStyle/>
        <a:p>
          <a:endParaRPr lang="en-IN"/>
        </a:p>
      </dgm:t>
    </dgm:pt>
    <dgm:pt modelId="{DBC10E73-6D7A-4FB1-BF18-6E13DC8EBA3E}" type="pres">
      <dgm:prSet presAssocID="{41311BAB-4D81-49A3-B17D-0315E98A7F06}" presName="hierChild3" presStyleCnt="0"/>
      <dgm:spPr/>
    </dgm:pt>
    <dgm:pt modelId="{82EDA233-648A-415A-9FC8-E2B388581B19}" type="pres">
      <dgm:prSet presAssocID="{7D98E0A9-4A86-49FE-A941-82D1C7FD63B6}" presName="Name17" presStyleLbl="parChTrans1D3" presStyleIdx="0" presStyleCnt="6"/>
      <dgm:spPr/>
      <dgm:t>
        <a:bodyPr/>
        <a:lstStyle/>
        <a:p>
          <a:endParaRPr lang="en-IN"/>
        </a:p>
      </dgm:t>
    </dgm:pt>
    <dgm:pt modelId="{AAE5F28D-8CB8-4580-80A8-BB079D1265AC}" type="pres">
      <dgm:prSet presAssocID="{81F203F4-5713-4BA7-B7F7-97D7898BC6A0}" presName="hierRoot3" presStyleCnt="0"/>
      <dgm:spPr/>
    </dgm:pt>
    <dgm:pt modelId="{04A33C6B-B9D4-4313-A0DA-33A1100CE353}" type="pres">
      <dgm:prSet presAssocID="{81F203F4-5713-4BA7-B7F7-97D7898BC6A0}" presName="composite3" presStyleCnt="0"/>
      <dgm:spPr/>
    </dgm:pt>
    <dgm:pt modelId="{E03DEF07-E1FB-4756-98F0-449E9042A08E}" type="pres">
      <dgm:prSet presAssocID="{81F203F4-5713-4BA7-B7F7-97D7898BC6A0}" presName="background3" presStyleLbl="node3" presStyleIdx="0" presStyleCnt="6"/>
      <dgm:spPr/>
    </dgm:pt>
    <dgm:pt modelId="{BF624FC4-A44C-44AF-9CD6-F0F0D2585A59}" type="pres">
      <dgm:prSet presAssocID="{81F203F4-5713-4BA7-B7F7-97D7898BC6A0}" presName="text3" presStyleLbl="fgAcc3" presStyleIdx="0" presStyleCnt="6">
        <dgm:presLayoutVars>
          <dgm:chPref val="3"/>
        </dgm:presLayoutVars>
      </dgm:prSet>
      <dgm:spPr/>
      <dgm:t>
        <a:bodyPr/>
        <a:lstStyle/>
        <a:p>
          <a:endParaRPr lang="en-IN"/>
        </a:p>
      </dgm:t>
    </dgm:pt>
    <dgm:pt modelId="{88E8D600-748B-4FD9-8327-F581234FD5B5}" type="pres">
      <dgm:prSet presAssocID="{81F203F4-5713-4BA7-B7F7-97D7898BC6A0}" presName="hierChild4" presStyleCnt="0"/>
      <dgm:spPr/>
    </dgm:pt>
    <dgm:pt modelId="{C9DC3F30-7009-48E7-82C1-15A47AE17E27}" type="pres">
      <dgm:prSet presAssocID="{1E1991A2-B5C1-40AC-A73C-A88402721FF0}" presName="Name17" presStyleLbl="parChTrans1D3" presStyleIdx="1" presStyleCnt="6"/>
      <dgm:spPr/>
      <dgm:t>
        <a:bodyPr/>
        <a:lstStyle/>
        <a:p>
          <a:endParaRPr lang="en-IN"/>
        </a:p>
      </dgm:t>
    </dgm:pt>
    <dgm:pt modelId="{230DD24F-0AD4-481B-B47E-D8050C36888A}" type="pres">
      <dgm:prSet presAssocID="{CD68ED2A-0F0B-4CBE-B477-414D8CC26228}" presName="hierRoot3" presStyleCnt="0"/>
      <dgm:spPr/>
    </dgm:pt>
    <dgm:pt modelId="{FB7E6EBF-8640-47EE-90E4-8DAB7A050CE7}" type="pres">
      <dgm:prSet presAssocID="{CD68ED2A-0F0B-4CBE-B477-414D8CC26228}" presName="composite3" presStyleCnt="0"/>
      <dgm:spPr/>
    </dgm:pt>
    <dgm:pt modelId="{822744D5-A276-4591-A7D6-1217E29F156F}" type="pres">
      <dgm:prSet presAssocID="{CD68ED2A-0F0B-4CBE-B477-414D8CC26228}" presName="background3" presStyleLbl="node3" presStyleIdx="1" presStyleCnt="6"/>
      <dgm:spPr/>
    </dgm:pt>
    <dgm:pt modelId="{8268826B-0A25-4885-BBE9-FB3544CF96C4}" type="pres">
      <dgm:prSet presAssocID="{CD68ED2A-0F0B-4CBE-B477-414D8CC26228}" presName="text3" presStyleLbl="fgAcc3" presStyleIdx="1" presStyleCnt="6">
        <dgm:presLayoutVars>
          <dgm:chPref val="3"/>
        </dgm:presLayoutVars>
      </dgm:prSet>
      <dgm:spPr/>
      <dgm:t>
        <a:bodyPr/>
        <a:lstStyle/>
        <a:p>
          <a:endParaRPr lang="en-IN"/>
        </a:p>
      </dgm:t>
    </dgm:pt>
    <dgm:pt modelId="{2D9AA0A5-52EA-4DF2-9223-EE7E88C999CA}" type="pres">
      <dgm:prSet presAssocID="{CD68ED2A-0F0B-4CBE-B477-414D8CC26228}" presName="hierChild4" presStyleCnt="0"/>
      <dgm:spPr/>
    </dgm:pt>
    <dgm:pt modelId="{EC286141-E1CD-4E84-8459-0D42CEB59978}" type="pres">
      <dgm:prSet presAssocID="{D5F74D6A-1082-4A0F-B369-E0DEF9EC2FED}" presName="Name17" presStyleLbl="parChTrans1D3" presStyleIdx="2" presStyleCnt="6"/>
      <dgm:spPr/>
      <dgm:t>
        <a:bodyPr/>
        <a:lstStyle/>
        <a:p>
          <a:endParaRPr lang="en-IN"/>
        </a:p>
      </dgm:t>
    </dgm:pt>
    <dgm:pt modelId="{A49C5D7A-0FF0-40B3-94F9-DB99D419E9AA}" type="pres">
      <dgm:prSet presAssocID="{BD8ABA4A-D8C1-4C33-834F-56F279A43AFA}" presName="hierRoot3" presStyleCnt="0"/>
      <dgm:spPr/>
    </dgm:pt>
    <dgm:pt modelId="{8D7A0661-310A-4757-B738-0588FBB238E1}" type="pres">
      <dgm:prSet presAssocID="{BD8ABA4A-D8C1-4C33-834F-56F279A43AFA}" presName="composite3" presStyleCnt="0"/>
      <dgm:spPr/>
    </dgm:pt>
    <dgm:pt modelId="{6FA7548E-DE86-4849-9DAA-FEBA11088E2A}" type="pres">
      <dgm:prSet presAssocID="{BD8ABA4A-D8C1-4C33-834F-56F279A43AFA}" presName="background3" presStyleLbl="node3" presStyleIdx="2" presStyleCnt="6"/>
      <dgm:spPr/>
    </dgm:pt>
    <dgm:pt modelId="{4BCCA22D-A8CD-47DE-A3A2-DA4219AFA6E9}" type="pres">
      <dgm:prSet presAssocID="{BD8ABA4A-D8C1-4C33-834F-56F279A43AFA}" presName="text3" presStyleLbl="fgAcc3" presStyleIdx="2" presStyleCnt="6">
        <dgm:presLayoutVars>
          <dgm:chPref val="3"/>
        </dgm:presLayoutVars>
      </dgm:prSet>
      <dgm:spPr/>
      <dgm:t>
        <a:bodyPr/>
        <a:lstStyle/>
        <a:p>
          <a:endParaRPr lang="en-IN"/>
        </a:p>
      </dgm:t>
    </dgm:pt>
    <dgm:pt modelId="{9FB8A87D-15A8-4E6B-8373-44EFF9BED246}" type="pres">
      <dgm:prSet presAssocID="{BD8ABA4A-D8C1-4C33-834F-56F279A43AFA}" presName="hierChild4" presStyleCnt="0"/>
      <dgm:spPr/>
    </dgm:pt>
    <dgm:pt modelId="{8F02E692-39AC-4A46-BF70-0BBB0F8F7D20}" type="pres">
      <dgm:prSet presAssocID="{526616EF-6A5F-47DE-9776-E44A7F7195F4}" presName="Name10" presStyleLbl="parChTrans1D2" presStyleIdx="1" presStyleCnt="2"/>
      <dgm:spPr/>
      <dgm:t>
        <a:bodyPr/>
        <a:lstStyle/>
        <a:p>
          <a:endParaRPr lang="en-IN"/>
        </a:p>
      </dgm:t>
    </dgm:pt>
    <dgm:pt modelId="{2BD9225B-A200-4C3A-A996-BE0E3C730351}" type="pres">
      <dgm:prSet presAssocID="{6C414D3B-34A5-4862-877B-7AC677560301}" presName="hierRoot2" presStyleCnt="0"/>
      <dgm:spPr/>
    </dgm:pt>
    <dgm:pt modelId="{17F6E2CB-BB47-404C-B1B4-AF875BA3D414}" type="pres">
      <dgm:prSet presAssocID="{6C414D3B-34A5-4862-877B-7AC677560301}" presName="composite2" presStyleCnt="0"/>
      <dgm:spPr/>
    </dgm:pt>
    <dgm:pt modelId="{5AD5F2AA-7FAA-4A8C-8E8D-BA7D44BBC910}" type="pres">
      <dgm:prSet presAssocID="{6C414D3B-34A5-4862-877B-7AC677560301}" presName="background2" presStyleLbl="node2" presStyleIdx="1" presStyleCnt="2"/>
      <dgm:spPr/>
    </dgm:pt>
    <dgm:pt modelId="{8E368770-E64E-4DB0-A469-1CF5F97ECD84}" type="pres">
      <dgm:prSet presAssocID="{6C414D3B-34A5-4862-877B-7AC677560301}" presName="text2" presStyleLbl="fgAcc2" presStyleIdx="1" presStyleCnt="2">
        <dgm:presLayoutVars>
          <dgm:chPref val="3"/>
        </dgm:presLayoutVars>
      </dgm:prSet>
      <dgm:spPr/>
      <dgm:t>
        <a:bodyPr/>
        <a:lstStyle/>
        <a:p>
          <a:endParaRPr lang="en-IN"/>
        </a:p>
      </dgm:t>
    </dgm:pt>
    <dgm:pt modelId="{74D494D9-12CE-4A70-B148-140008A9A6C9}" type="pres">
      <dgm:prSet presAssocID="{6C414D3B-34A5-4862-877B-7AC677560301}" presName="hierChild3" presStyleCnt="0"/>
      <dgm:spPr/>
    </dgm:pt>
    <dgm:pt modelId="{BCB90156-ED3E-4FC8-899B-D73662C10E42}" type="pres">
      <dgm:prSet presAssocID="{F7594D5A-5F4A-43DE-9D13-77F5DF3E8A4F}" presName="Name17" presStyleLbl="parChTrans1D3" presStyleIdx="3" presStyleCnt="6"/>
      <dgm:spPr/>
      <dgm:t>
        <a:bodyPr/>
        <a:lstStyle/>
        <a:p>
          <a:endParaRPr lang="en-IN"/>
        </a:p>
      </dgm:t>
    </dgm:pt>
    <dgm:pt modelId="{D34644DA-860E-4F4A-A3CD-EE49A48D85D9}" type="pres">
      <dgm:prSet presAssocID="{1F208043-499D-4E4F-B472-7C8E9AC96A5B}" presName="hierRoot3" presStyleCnt="0"/>
      <dgm:spPr/>
    </dgm:pt>
    <dgm:pt modelId="{30DD4346-C86B-4649-B879-20FFF472480D}" type="pres">
      <dgm:prSet presAssocID="{1F208043-499D-4E4F-B472-7C8E9AC96A5B}" presName="composite3" presStyleCnt="0"/>
      <dgm:spPr/>
    </dgm:pt>
    <dgm:pt modelId="{5772EDA1-048B-48BC-8265-6DB5FFC27331}" type="pres">
      <dgm:prSet presAssocID="{1F208043-499D-4E4F-B472-7C8E9AC96A5B}" presName="background3" presStyleLbl="node3" presStyleIdx="3" presStyleCnt="6"/>
      <dgm:spPr/>
    </dgm:pt>
    <dgm:pt modelId="{A42400DB-E825-4422-80ED-24AACBF835DB}" type="pres">
      <dgm:prSet presAssocID="{1F208043-499D-4E4F-B472-7C8E9AC96A5B}" presName="text3" presStyleLbl="fgAcc3" presStyleIdx="3" presStyleCnt="6">
        <dgm:presLayoutVars>
          <dgm:chPref val="3"/>
        </dgm:presLayoutVars>
      </dgm:prSet>
      <dgm:spPr/>
      <dgm:t>
        <a:bodyPr/>
        <a:lstStyle/>
        <a:p>
          <a:endParaRPr lang="en-IN"/>
        </a:p>
      </dgm:t>
    </dgm:pt>
    <dgm:pt modelId="{6D692344-5CA7-4515-9462-1F240050527E}" type="pres">
      <dgm:prSet presAssocID="{1F208043-499D-4E4F-B472-7C8E9AC96A5B}" presName="hierChild4" presStyleCnt="0"/>
      <dgm:spPr/>
    </dgm:pt>
    <dgm:pt modelId="{47397467-ACBA-4068-A7CD-B7D7E1233163}" type="pres">
      <dgm:prSet presAssocID="{AF1C599D-BD74-45EE-A3D8-D9401F78CC25}" presName="Name17" presStyleLbl="parChTrans1D3" presStyleIdx="4" presStyleCnt="6"/>
      <dgm:spPr/>
      <dgm:t>
        <a:bodyPr/>
        <a:lstStyle/>
        <a:p>
          <a:endParaRPr lang="en-IN"/>
        </a:p>
      </dgm:t>
    </dgm:pt>
    <dgm:pt modelId="{0457E823-8424-441B-9902-3A93B54098CA}" type="pres">
      <dgm:prSet presAssocID="{DF6C4A6E-AD68-49C2-8A48-6E52C520FE2E}" presName="hierRoot3" presStyleCnt="0"/>
      <dgm:spPr/>
    </dgm:pt>
    <dgm:pt modelId="{97E5071F-8C53-4840-8F42-AED7A43862EE}" type="pres">
      <dgm:prSet presAssocID="{DF6C4A6E-AD68-49C2-8A48-6E52C520FE2E}" presName="composite3" presStyleCnt="0"/>
      <dgm:spPr/>
    </dgm:pt>
    <dgm:pt modelId="{0C0ADAFA-C709-4945-8A89-3988149A027A}" type="pres">
      <dgm:prSet presAssocID="{DF6C4A6E-AD68-49C2-8A48-6E52C520FE2E}" presName="background3" presStyleLbl="node3" presStyleIdx="4" presStyleCnt="6"/>
      <dgm:spPr/>
    </dgm:pt>
    <dgm:pt modelId="{F833244D-E10A-4287-BF2A-B455CDEECDD2}" type="pres">
      <dgm:prSet presAssocID="{DF6C4A6E-AD68-49C2-8A48-6E52C520FE2E}" presName="text3" presStyleLbl="fgAcc3" presStyleIdx="4" presStyleCnt="6">
        <dgm:presLayoutVars>
          <dgm:chPref val="3"/>
        </dgm:presLayoutVars>
      </dgm:prSet>
      <dgm:spPr/>
      <dgm:t>
        <a:bodyPr/>
        <a:lstStyle/>
        <a:p>
          <a:endParaRPr lang="en-IN"/>
        </a:p>
      </dgm:t>
    </dgm:pt>
    <dgm:pt modelId="{64B6773F-6DC8-4CCC-B638-F0473B620369}" type="pres">
      <dgm:prSet presAssocID="{DF6C4A6E-AD68-49C2-8A48-6E52C520FE2E}" presName="hierChild4" presStyleCnt="0"/>
      <dgm:spPr/>
    </dgm:pt>
    <dgm:pt modelId="{EF899A84-95C5-4133-9D81-841ECC00B80B}" type="pres">
      <dgm:prSet presAssocID="{37872FE1-8B1D-4824-9947-5909D70C5850}" presName="Name17" presStyleLbl="parChTrans1D3" presStyleIdx="5" presStyleCnt="6"/>
      <dgm:spPr/>
      <dgm:t>
        <a:bodyPr/>
        <a:lstStyle/>
        <a:p>
          <a:endParaRPr lang="en-IN"/>
        </a:p>
      </dgm:t>
    </dgm:pt>
    <dgm:pt modelId="{5E4CF2D7-50C4-40D9-8F2A-8B0742EC2D5B}" type="pres">
      <dgm:prSet presAssocID="{66DE89F7-97E7-44C2-A4F3-12B01E2CEDF3}" presName="hierRoot3" presStyleCnt="0"/>
      <dgm:spPr/>
    </dgm:pt>
    <dgm:pt modelId="{7770D8B5-E6E0-4603-8C4E-88D1C5EB16C3}" type="pres">
      <dgm:prSet presAssocID="{66DE89F7-97E7-44C2-A4F3-12B01E2CEDF3}" presName="composite3" presStyleCnt="0"/>
      <dgm:spPr/>
    </dgm:pt>
    <dgm:pt modelId="{5A90CA08-661D-451F-AC7C-AFBDAE492F8A}" type="pres">
      <dgm:prSet presAssocID="{66DE89F7-97E7-44C2-A4F3-12B01E2CEDF3}" presName="background3" presStyleLbl="node3" presStyleIdx="5" presStyleCnt="6"/>
      <dgm:spPr/>
    </dgm:pt>
    <dgm:pt modelId="{92BBD9C5-CE19-4717-B48B-3818733DBE49}" type="pres">
      <dgm:prSet presAssocID="{66DE89F7-97E7-44C2-A4F3-12B01E2CEDF3}" presName="text3" presStyleLbl="fgAcc3" presStyleIdx="5" presStyleCnt="6">
        <dgm:presLayoutVars>
          <dgm:chPref val="3"/>
        </dgm:presLayoutVars>
      </dgm:prSet>
      <dgm:spPr/>
      <dgm:t>
        <a:bodyPr/>
        <a:lstStyle/>
        <a:p>
          <a:endParaRPr lang="en-IN"/>
        </a:p>
      </dgm:t>
    </dgm:pt>
    <dgm:pt modelId="{CA0A1E7D-2B50-4756-9DCE-D74754743519}" type="pres">
      <dgm:prSet presAssocID="{66DE89F7-97E7-44C2-A4F3-12B01E2CEDF3}" presName="hierChild4" presStyleCnt="0"/>
      <dgm:spPr/>
    </dgm:pt>
  </dgm:ptLst>
  <dgm:cxnLst>
    <dgm:cxn modelId="{C3D9EEBB-68EE-4E58-8C3C-A9657A453EF1}" type="presOf" srcId="{F7594D5A-5F4A-43DE-9D13-77F5DF3E8A4F}" destId="{BCB90156-ED3E-4FC8-899B-D73662C10E42}" srcOrd="0" destOrd="0" presId="urn:microsoft.com/office/officeart/2005/8/layout/hierarchy1"/>
    <dgm:cxn modelId="{C41ABC8D-0B55-438C-9EE5-A87750BCC26C}" srcId="{6C414D3B-34A5-4862-877B-7AC677560301}" destId="{DF6C4A6E-AD68-49C2-8A48-6E52C520FE2E}" srcOrd="1" destOrd="0" parTransId="{AF1C599D-BD74-45EE-A3D8-D9401F78CC25}" sibTransId="{1D896637-59AA-429E-88DE-A75DC678ED71}"/>
    <dgm:cxn modelId="{0DAA76B8-A2C6-410D-827A-9C3000B785FB}" type="presOf" srcId="{6C414D3B-34A5-4862-877B-7AC677560301}" destId="{8E368770-E64E-4DB0-A469-1CF5F97ECD84}" srcOrd="0" destOrd="0" presId="urn:microsoft.com/office/officeart/2005/8/layout/hierarchy1"/>
    <dgm:cxn modelId="{2BBB6E18-FD46-4204-947F-ED325D4728DE}" type="presOf" srcId="{7D98E0A9-4A86-49FE-A941-82D1C7FD63B6}" destId="{82EDA233-648A-415A-9FC8-E2B388581B19}" srcOrd="0" destOrd="0" presId="urn:microsoft.com/office/officeart/2005/8/layout/hierarchy1"/>
    <dgm:cxn modelId="{BF425B12-319B-42C5-8135-D2045A5A366A}" srcId="{70DBE246-E8F6-4D59-8C21-393EBA2D9A8D}" destId="{41311BAB-4D81-49A3-B17D-0315E98A7F06}" srcOrd="0" destOrd="0" parTransId="{91BE2F16-7D35-4DB4-90D6-86A484796D7D}" sibTransId="{F669F352-98DC-4510-B779-82ED7AB5E3A7}"/>
    <dgm:cxn modelId="{74CE0525-3161-4D1B-8940-403EF83107C7}" type="presOf" srcId="{41311BAB-4D81-49A3-B17D-0315E98A7F06}" destId="{1ADB4653-E46D-4FBB-8D7E-FC63DF682736}" srcOrd="0" destOrd="0" presId="urn:microsoft.com/office/officeart/2005/8/layout/hierarchy1"/>
    <dgm:cxn modelId="{B0583350-8968-48B9-BC20-0AB3FFBB0E5A}" type="presOf" srcId="{AF1C599D-BD74-45EE-A3D8-D9401F78CC25}" destId="{47397467-ACBA-4068-A7CD-B7D7E1233163}" srcOrd="0" destOrd="0" presId="urn:microsoft.com/office/officeart/2005/8/layout/hierarchy1"/>
    <dgm:cxn modelId="{3451EAFB-F680-4DF1-80F7-C07377B1F876}" type="presOf" srcId="{CD68ED2A-0F0B-4CBE-B477-414D8CC26228}" destId="{8268826B-0A25-4885-BBE9-FB3544CF96C4}" srcOrd="0" destOrd="0" presId="urn:microsoft.com/office/officeart/2005/8/layout/hierarchy1"/>
    <dgm:cxn modelId="{4DE11E12-8B6B-4E31-ABAD-2A8502609D5C}" srcId="{6C414D3B-34A5-4862-877B-7AC677560301}" destId="{66DE89F7-97E7-44C2-A4F3-12B01E2CEDF3}" srcOrd="2" destOrd="0" parTransId="{37872FE1-8B1D-4824-9947-5909D70C5850}" sibTransId="{A123258D-314A-42D7-A504-6AF5E041668C}"/>
    <dgm:cxn modelId="{81BF0AA9-E428-46F5-99F6-22819199D5FE}" type="presOf" srcId="{91BE2F16-7D35-4DB4-90D6-86A484796D7D}" destId="{FAEDE855-32B5-434D-AE6E-99F3E6307674}" srcOrd="0" destOrd="0" presId="urn:microsoft.com/office/officeart/2005/8/layout/hierarchy1"/>
    <dgm:cxn modelId="{A380C161-84DE-48D0-9D24-DBFF0C068757}" type="presOf" srcId="{526616EF-6A5F-47DE-9776-E44A7F7195F4}" destId="{8F02E692-39AC-4A46-BF70-0BBB0F8F7D20}" srcOrd="0" destOrd="0" presId="urn:microsoft.com/office/officeart/2005/8/layout/hierarchy1"/>
    <dgm:cxn modelId="{DE806417-B38B-4010-8A75-CBFDFE3EA2B6}" srcId="{70DBE246-E8F6-4D59-8C21-393EBA2D9A8D}" destId="{6C414D3B-34A5-4862-877B-7AC677560301}" srcOrd="1" destOrd="0" parTransId="{526616EF-6A5F-47DE-9776-E44A7F7195F4}" sibTransId="{CCD24BF7-474B-4F93-B570-3162431B1D73}"/>
    <dgm:cxn modelId="{9A35EA57-87DF-4630-B852-846D62384A5E}" type="presOf" srcId="{70DBE246-E8F6-4D59-8C21-393EBA2D9A8D}" destId="{BC119F74-A4B0-4D19-B8F6-93B7DF45B15D}" srcOrd="0" destOrd="0" presId="urn:microsoft.com/office/officeart/2005/8/layout/hierarchy1"/>
    <dgm:cxn modelId="{D2C6D8F3-E3AB-4FD9-8899-2EEBDCAD6255}" srcId="{599663FF-9C00-4E4A-84B0-C12796EB1920}" destId="{70DBE246-E8F6-4D59-8C21-393EBA2D9A8D}" srcOrd="0" destOrd="0" parTransId="{F886BFCF-FC26-4FB4-9596-C09EC162171C}" sibTransId="{8A2DD409-790B-4649-A592-174940FA4607}"/>
    <dgm:cxn modelId="{8E63B71C-BFD4-4DA1-94E0-E3B331032971}" srcId="{41311BAB-4D81-49A3-B17D-0315E98A7F06}" destId="{81F203F4-5713-4BA7-B7F7-97D7898BC6A0}" srcOrd="0" destOrd="0" parTransId="{7D98E0A9-4A86-49FE-A941-82D1C7FD63B6}" sibTransId="{C7737CD4-6F60-461E-8E5E-3B3E7DB7B5FE}"/>
    <dgm:cxn modelId="{A408E5FD-E6CA-409E-822C-7436A8053AD3}" type="presOf" srcId="{37872FE1-8B1D-4824-9947-5909D70C5850}" destId="{EF899A84-95C5-4133-9D81-841ECC00B80B}" srcOrd="0" destOrd="0" presId="urn:microsoft.com/office/officeart/2005/8/layout/hierarchy1"/>
    <dgm:cxn modelId="{F40A0CDD-1F30-477B-81EF-0197F927D9CA}" type="presOf" srcId="{599663FF-9C00-4E4A-84B0-C12796EB1920}" destId="{99010CFF-8275-4BF5-8625-D3AD73A3E204}" srcOrd="0" destOrd="0" presId="urn:microsoft.com/office/officeart/2005/8/layout/hierarchy1"/>
    <dgm:cxn modelId="{65017D58-0E2A-4162-A33A-8BE3C6CB5FE6}" type="presOf" srcId="{D5F74D6A-1082-4A0F-B369-E0DEF9EC2FED}" destId="{EC286141-E1CD-4E84-8459-0D42CEB59978}" srcOrd="0" destOrd="0" presId="urn:microsoft.com/office/officeart/2005/8/layout/hierarchy1"/>
    <dgm:cxn modelId="{DF5B0B5E-808F-42C8-AC27-7C90AD11F94D}" type="presOf" srcId="{DF6C4A6E-AD68-49C2-8A48-6E52C520FE2E}" destId="{F833244D-E10A-4287-BF2A-B455CDEECDD2}" srcOrd="0" destOrd="0" presId="urn:microsoft.com/office/officeart/2005/8/layout/hierarchy1"/>
    <dgm:cxn modelId="{BC8FCB3C-A847-44BF-A99A-0ACAD9D276D5}" type="presOf" srcId="{81F203F4-5713-4BA7-B7F7-97D7898BC6A0}" destId="{BF624FC4-A44C-44AF-9CD6-F0F0D2585A59}" srcOrd="0" destOrd="0" presId="urn:microsoft.com/office/officeart/2005/8/layout/hierarchy1"/>
    <dgm:cxn modelId="{68A79C54-8F7D-4ABB-B43A-E181E7F35108}" type="presOf" srcId="{66DE89F7-97E7-44C2-A4F3-12B01E2CEDF3}" destId="{92BBD9C5-CE19-4717-B48B-3818733DBE49}" srcOrd="0" destOrd="0" presId="urn:microsoft.com/office/officeart/2005/8/layout/hierarchy1"/>
    <dgm:cxn modelId="{B59E19E0-D564-4B9B-A0BE-D3794981829E}" type="presOf" srcId="{1E1991A2-B5C1-40AC-A73C-A88402721FF0}" destId="{C9DC3F30-7009-48E7-82C1-15A47AE17E27}" srcOrd="0" destOrd="0" presId="urn:microsoft.com/office/officeart/2005/8/layout/hierarchy1"/>
    <dgm:cxn modelId="{30727392-DB50-48B4-B899-21DCB194A5C6}" srcId="{6C414D3B-34A5-4862-877B-7AC677560301}" destId="{1F208043-499D-4E4F-B472-7C8E9AC96A5B}" srcOrd="0" destOrd="0" parTransId="{F7594D5A-5F4A-43DE-9D13-77F5DF3E8A4F}" sibTransId="{AC1AAD35-6CB8-4782-88EA-C497EA564A29}"/>
    <dgm:cxn modelId="{611F62D8-6319-4A7D-871D-D9E351E36C3B}" type="presOf" srcId="{1F208043-499D-4E4F-B472-7C8E9AC96A5B}" destId="{A42400DB-E825-4422-80ED-24AACBF835DB}" srcOrd="0" destOrd="0" presId="urn:microsoft.com/office/officeart/2005/8/layout/hierarchy1"/>
    <dgm:cxn modelId="{28CE6CDF-B7D7-4125-B07C-09AB657EE54A}" srcId="{41311BAB-4D81-49A3-B17D-0315E98A7F06}" destId="{CD68ED2A-0F0B-4CBE-B477-414D8CC26228}" srcOrd="1" destOrd="0" parTransId="{1E1991A2-B5C1-40AC-A73C-A88402721FF0}" sibTransId="{1343FAE1-3C6D-4FB2-9657-6EEF8F32298B}"/>
    <dgm:cxn modelId="{608C13C9-DFF3-46E3-8529-BA0B04E39027}" srcId="{41311BAB-4D81-49A3-B17D-0315E98A7F06}" destId="{BD8ABA4A-D8C1-4C33-834F-56F279A43AFA}" srcOrd="2" destOrd="0" parTransId="{D5F74D6A-1082-4A0F-B369-E0DEF9EC2FED}" sibTransId="{CD819B58-3239-498D-A98D-74E25F492A39}"/>
    <dgm:cxn modelId="{73C5A3CA-3864-451D-84B9-C445E81EADA7}" type="presOf" srcId="{BD8ABA4A-D8C1-4C33-834F-56F279A43AFA}" destId="{4BCCA22D-A8CD-47DE-A3A2-DA4219AFA6E9}" srcOrd="0" destOrd="0" presId="urn:microsoft.com/office/officeart/2005/8/layout/hierarchy1"/>
    <dgm:cxn modelId="{6269F964-1CEC-4511-B956-C038FC0D6149}" type="presParOf" srcId="{99010CFF-8275-4BF5-8625-D3AD73A3E204}" destId="{2FE7F69F-DFFB-4A8D-9247-4416EF75BBEA}" srcOrd="0" destOrd="0" presId="urn:microsoft.com/office/officeart/2005/8/layout/hierarchy1"/>
    <dgm:cxn modelId="{9A3F4804-1EA7-4D7F-A6B4-4EF1EED18CE6}" type="presParOf" srcId="{2FE7F69F-DFFB-4A8D-9247-4416EF75BBEA}" destId="{6DC2E09A-FB66-4DD9-BC66-00012C226010}" srcOrd="0" destOrd="0" presId="urn:microsoft.com/office/officeart/2005/8/layout/hierarchy1"/>
    <dgm:cxn modelId="{9649FF2A-A04C-4A04-8CE8-B8CFEF864810}" type="presParOf" srcId="{6DC2E09A-FB66-4DD9-BC66-00012C226010}" destId="{4B847DDC-EA64-4910-95E3-89107906946A}" srcOrd="0" destOrd="0" presId="urn:microsoft.com/office/officeart/2005/8/layout/hierarchy1"/>
    <dgm:cxn modelId="{A783D5C7-D325-4267-AC86-90A0AA35E694}" type="presParOf" srcId="{6DC2E09A-FB66-4DD9-BC66-00012C226010}" destId="{BC119F74-A4B0-4D19-B8F6-93B7DF45B15D}" srcOrd="1" destOrd="0" presId="urn:microsoft.com/office/officeart/2005/8/layout/hierarchy1"/>
    <dgm:cxn modelId="{0ADEE209-9C6E-45A8-8DAE-7C89E975E9A2}" type="presParOf" srcId="{2FE7F69F-DFFB-4A8D-9247-4416EF75BBEA}" destId="{461D8E03-5845-482F-8E69-98E2E23127C3}" srcOrd="1" destOrd="0" presId="urn:microsoft.com/office/officeart/2005/8/layout/hierarchy1"/>
    <dgm:cxn modelId="{9F1DD9D2-7699-4762-9528-856E307CC717}" type="presParOf" srcId="{461D8E03-5845-482F-8E69-98E2E23127C3}" destId="{FAEDE855-32B5-434D-AE6E-99F3E6307674}" srcOrd="0" destOrd="0" presId="urn:microsoft.com/office/officeart/2005/8/layout/hierarchy1"/>
    <dgm:cxn modelId="{5D07D96F-2D72-4447-A9A1-2C34D247F614}" type="presParOf" srcId="{461D8E03-5845-482F-8E69-98E2E23127C3}" destId="{82851BA5-D729-4DB9-9DFB-2EA4F6F9F0AA}" srcOrd="1" destOrd="0" presId="urn:microsoft.com/office/officeart/2005/8/layout/hierarchy1"/>
    <dgm:cxn modelId="{84F8902F-F994-4366-A179-FA15A462EF9A}" type="presParOf" srcId="{82851BA5-D729-4DB9-9DFB-2EA4F6F9F0AA}" destId="{C5F85E65-2C3E-46C4-B7BC-A0F311A6D723}" srcOrd="0" destOrd="0" presId="urn:microsoft.com/office/officeart/2005/8/layout/hierarchy1"/>
    <dgm:cxn modelId="{EFD37C66-FEE7-4B7C-A9EE-CE92D5C6B540}" type="presParOf" srcId="{C5F85E65-2C3E-46C4-B7BC-A0F311A6D723}" destId="{D5995129-E161-4976-B21F-480F81D02828}" srcOrd="0" destOrd="0" presId="urn:microsoft.com/office/officeart/2005/8/layout/hierarchy1"/>
    <dgm:cxn modelId="{D07293BE-1FFA-4972-873A-7F1EEEFCD4BE}" type="presParOf" srcId="{C5F85E65-2C3E-46C4-B7BC-A0F311A6D723}" destId="{1ADB4653-E46D-4FBB-8D7E-FC63DF682736}" srcOrd="1" destOrd="0" presId="urn:microsoft.com/office/officeart/2005/8/layout/hierarchy1"/>
    <dgm:cxn modelId="{BBB750B8-4E37-421C-A46D-256969E2C0F1}" type="presParOf" srcId="{82851BA5-D729-4DB9-9DFB-2EA4F6F9F0AA}" destId="{DBC10E73-6D7A-4FB1-BF18-6E13DC8EBA3E}" srcOrd="1" destOrd="0" presId="urn:microsoft.com/office/officeart/2005/8/layout/hierarchy1"/>
    <dgm:cxn modelId="{05058B71-7E0E-4B90-B2DF-B9FD9086CEF6}" type="presParOf" srcId="{DBC10E73-6D7A-4FB1-BF18-6E13DC8EBA3E}" destId="{82EDA233-648A-415A-9FC8-E2B388581B19}" srcOrd="0" destOrd="0" presId="urn:microsoft.com/office/officeart/2005/8/layout/hierarchy1"/>
    <dgm:cxn modelId="{5FDF9ACC-2DFD-4E8A-8819-26364209CE8E}" type="presParOf" srcId="{DBC10E73-6D7A-4FB1-BF18-6E13DC8EBA3E}" destId="{AAE5F28D-8CB8-4580-80A8-BB079D1265AC}" srcOrd="1" destOrd="0" presId="urn:microsoft.com/office/officeart/2005/8/layout/hierarchy1"/>
    <dgm:cxn modelId="{87D4471C-0EDA-4080-B440-5073241E3C7A}" type="presParOf" srcId="{AAE5F28D-8CB8-4580-80A8-BB079D1265AC}" destId="{04A33C6B-B9D4-4313-A0DA-33A1100CE353}" srcOrd="0" destOrd="0" presId="urn:microsoft.com/office/officeart/2005/8/layout/hierarchy1"/>
    <dgm:cxn modelId="{94A673AE-45A7-4809-BF0E-142C90BE0D37}" type="presParOf" srcId="{04A33C6B-B9D4-4313-A0DA-33A1100CE353}" destId="{E03DEF07-E1FB-4756-98F0-449E9042A08E}" srcOrd="0" destOrd="0" presId="urn:microsoft.com/office/officeart/2005/8/layout/hierarchy1"/>
    <dgm:cxn modelId="{C0EF20D3-7A7C-469A-9308-0225DF2D1648}" type="presParOf" srcId="{04A33C6B-B9D4-4313-A0DA-33A1100CE353}" destId="{BF624FC4-A44C-44AF-9CD6-F0F0D2585A59}" srcOrd="1" destOrd="0" presId="urn:microsoft.com/office/officeart/2005/8/layout/hierarchy1"/>
    <dgm:cxn modelId="{56F3BEC0-94C1-480D-8C82-85C379515A3E}" type="presParOf" srcId="{AAE5F28D-8CB8-4580-80A8-BB079D1265AC}" destId="{88E8D600-748B-4FD9-8327-F581234FD5B5}" srcOrd="1" destOrd="0" presId="urn:microsoft.com/office/officeart/2005/8/layout/hierarchy1"/>
    <dgm:cxn modelId="{F3550A65-1557-4E25-A43D-8758310E68C5}" type="presParOf" srcId="{DBC10E73-6D7A-4FB1-BF18-6E13DC8EBA3E}" destId="{C9DC3F30-7009-48E7-82C1-15A47AE17E27}" srcOrd="2" destOrd="0" presId="urn:microsoft.com/office/officeart/2005/8/layout/hierarchy1"/>
    <dgm:cxn modelId="{FD538346-FD74-4C62-8BF2-8CBE6486F0DE}" type="presParOf" srcId="{DBC10E73-6D7A-4FB1-BF18-6E13DC8EBA3E}" destId="{230DD24F-0AD4-481B-B47E-D8050C36888A}" srcOrd="3" destOrd="0" presId="urn:microsoft.com/office/officeart/2005/8/layout/hierarchy1"/>
    <dgm:cxn modelId="{1C8031FC-E41F-49FB-BE5B-C49F1AF2F2EB}" type="presParOf" srcId="{230DD24F-0AD4-481B-B47E-D8050C36888A}" destId="{FB7E6EBF-8640-47EE-90E4-8DAB7A050CE7}" srcOrd="0" destOrd="0" presId="urn:microsoft.com/office/officeart/2005/8/layout/hierarchy1"/>
    <dgm:cxn modelId="{0699C57C-0FE6-48BB-8253-5CD94C831A62}" type="presParOf" srcId="{FB7E6EBF-8640-47EE-90E4-8DAB7A050CE7}" destId="{822744D5-A276-4591-A7D6-1217E29F156F}" srcOrd="0" destOrd="0" presId="urn:microsoft.com/office/officeart/2005/8/layout/hierarchy1"/>
    <dgm:cxn modelId="{5DE9C009-1171-4686-8503-6D7F35467415}" type="presParOf" srcId="{FB7E6EBF-8640-47EE-90E4-8DAB7A050CE7}" destId="{8268826B-0A25-4885-BBE9-FB3544CF96C4}" srcOrd="1" destOrd="0" presId="urn:microsoft.com/office/officeart/2005/8/layout/hierarchy1"/>
    <dgm:cxn modelId="{82F42A75-9AB7-4990-A28E-619F9E06E8DF}" type="presParOf" srcId="{230DD24F-0AD4-481B-B47E-D8050C36888A}" destId="{2D9AA0A5-52EA-4DF2-9223-EE7E88C999CA}" srcOrd="1" destOrd="0" presId="urn:microsoft.com/office/officeart/2005/8/layout/hierarchy1"/>
    <dgm:cxn modelId="{154DF589-B8BC-4EAB-997D-4AD016D59306}" type="presParOf" srcId="{DBC10E73-6D7A-4FB1-BF18-6E13DC8EBA3E}" destId="{EC286141-E1CD-4E84-8459-0D42CEB59978}" srcOrd="4" destOrd="0" presId="urn:microsoft.com/office/officeart/2005/8/layout/hierarchy1"/>
    <dgm:cxn modelId="{D9AD9ED1-F5BC-4FFB-B3F7-9484DFFFB7DA}" type="presParOf" srcId="{DBC10E73-6D7A-4FB1-BF18-6E13DC8EBA3E}" destId="{A49C5D7A-0FF0-40B3-94F9-DB99D419E9AA}" srcOrd="5" destOrd="0" presId="urn:microsoft.com/office/officeart/2005/8/layout/hierarchy1"/>
    <dgm:cxn modelId="{749317DF-1114-4D10-AAB7-DE3590FB9DDE}" type="presParOf" srcId="{A49C5D7A-0FF0-40B3-94F9-DB99D419E9AA}" destId="{8D7A0661-310A-4757-B738-0588FBB238E1}" srcOrd="0" destOrd="0" presId="urn:microsoft.com/office/officeart/2005/8/layout/hierarchy1"/>
    <dgm:cxn modelId="{BEAD80BF-C394-4B0A-AE4D-E7A886D64DED}" type="presParOf" srcId="{8D7A0661-310A-4757-B738-0588FBB238E1}" destId="{6FA7548E-DE86-4849-9DAA-FEBA11088E2A}" srcOrd="0" destOrd="0" presId="urn:microsoft.com/office/officeart/2005/8/layout/hierarchy1"/>
    <dgm:cxn modelId="{48573ECF-A437-49BB-A584-C847E2CAA14F}" type="presParOf" srcId="{8D7A0661-310A-4757-B738-0588FBB238E1}" destId="{4BCCA22D-A8CD-47DE-A3A2-DA4219AFA6E9}" srcOrd="1" destOrd="0" presId="urn:microsoft.com/office/officeart/2005/8/layout/hierarchy1"/>
    <dgm:cxn modelId="{48B33D36-1429-41D0-BE13-478F25B951C4}" type="presParOf" srcId="{A49C5D7A-0FF0-40B3-94F9-DB99D419E9AA}" destId="{9FB8A87D-15A8-4E6B-8373-44EFF9BED246}" srcOrd="1" destOrd="0" presId="urn:microsoft.com/office/officeart/2005/8/layout/hierarchy1"/>
    <dgm:cxn modelId="{9AC61271-BFF0-4119-BAB8-B115778EB5A8}" type="presParOf" srcId="{461D8E03-5845-482F-8E69-98E2E23127C3}" destId="{8F02E692-39AC-4A46-BF70-0BBB0F8F7D20}" srcOrd="2" destOrd="0" presId="urn:microsoft.com/office/officeart/2005/8/layout/hierarchy1"/>
    <dgm:cxn modelId="{C8D1F076-115D-481B-9098-AC2C75A3C8B0}" type="presParOf" srcId="{461D8E03-5845-482F-8E69-98E2E23127C3}" destId="{2BD9225B-A200-4C3A-A996-BE0E3C730351}" srcOrd="3" destOrd="0" presId="urn:microsoft.com/office/officeart/2005/8/layout/hierarchy1"/>
    <dgm:cxn modelId="{4ADD3244-BA03-4C44-826B-7DE82AFDAB3A}" type="presParOf" srcId="{2BD9225B-A200-4C3A-A996-BE0E3C730351}" destId="{17F6E2CB-BB47-404C-B1B4-AF875BA3D414}" srcOrd="0" destOrd="0" presId="urn:microsoft.com/office/officeart/2005/8/layout/hierarchy1"/>
    <dgm:cxn modelId="{2B43A487-BA50-4EA9-8860-93629A87ECA3}" type="presParOf" srcId="{17F6E2CB-BB47-404C-B1B4-AF875BA3D414}" destId="{5AD5F2AA-7FAA-4A8C-8E8D-BA7D44BBC910}" srcOrd="0" destOrd="0" presId="urn:microsoft.com/office/officeart/2005/8/layout/hierarchy1"/>
    <dgm:cxn modelId="{084DDFB9-D63D-463C-A627-91938FAEB190}" type="presParOf" srcId="{17F6E2CB-BB47-404C-B1B4-AF875BA3D414}" destId="{8E368770-E64E-4DB0-A469-1CF5F97ECD84}" srcOrd="1" destOrd="0" presId="urn:microsoft.com/office/officeart/2005/8/layout/hierarchy1"/>
    <dgm:cxn modelId="{0D8B07AA-E064-4458-8929-D4461C02800B}" type="presParOf" srcId="{2BD9225B-A200-4C3A-A996-BE0E3C730351}" destId="{74D494D9-12CE-4A70-B148-140008A9A6C9}" srcOrd="1" destOrd="0" presId="urn:microsoft.com/office/officeart/2005/8/layout/hierarchy1"/>
    <dgm:cxn modelId="{DD84A7DC-E2B4-48B5-86DB-8A06ADB44238}" type="presParOf" srcId="{74D494D9-12CE-4A70-B148-140008A9A6C9}" destId="{BCB90156-ED3E-4FC8-899B-D73662C10E42}" srcOrd="0" destOrd="0" presId="urn:microsoft.com/office/officeart/2005/8/layout/hierarchy1"/>
    <dgm:cxn modelId="{18B9E385-67EB-40B2-AD62-3D6EB2AB9D50}" type="presParOf" srcId="{74D494D9-12CE-4A70-B148-140008A9A6C9}" destId="{D34644DA-860E-4F4A-A3CD-EE49A48D85D9}" srcOrd="1" destOrd="0" presId="urn:microsoft.com/office/officeart/2005/8/layout/hierarchy1"/>
    <dgm:cxn modelId="{B8FE52FE-5C51-4C2D-83B3-630378D9E4BB}" type="presParOf" srcId="{D34644DA-860E-4F4A-A3CD-EE49A48D85D9}" destId="{30DD4346-C86B-4649-B879-20FFF472480D}" srcOrd="0" destOrd="0" presId="urn:microsoft.com/office/officeart/2005/8/layout/hierarchy1"/>
    <dgm:cxn modelId="{AD300F57-F8C2-43C8-9490-90105D261706}" type="presParOf" srcId="{30DD4346-C86B-4649-B879-20FFF472480D}" destId="{5772EDA1-048B-48BC-8265-6DB5FFC27331}" srcOrd="0" destOrd="0" presId="urn:microsoft.com/office/officeart/2005/8/layout/hierarchy1"/>
    <dgm:cxn modelId="{9A73DE0E-E477-4986-BAD7-12B79919537B}" type="presParOf" srcId="{30DD4346-C86B-4649-B879-20FFF472480D}" destId="{A42400DB-E825-4422-80ED-24AACBF835DB}" srcOrd="1" destOrd="0" presId="urn:microsoft.com/office/officeart/2005/8/layout/hierarchy1"/>
    <dgm:cxn modelId="{5FC09DB0-A6C7-4D39-B76F-7BEB2A1B731F}" type="presParOf" srcId="{D34644DA-860E-4F4A-A3CD-EE49A48D85D9}" destId="{6D692344-5CA7-4515-9462-1F240050527E}" srcOrd="1" destOrd="0" presId="urn:microsoft.com/office/officeart/2005/8/layout/hierarchy1"/>
    <dgm:cxn modelId="{C26CC3E4-236C-4FB5-97D7-AF3CDD32F5DE}" type="presParOf" srcId="{74D494D9-12CE-4A70-B148-140008A9A6C9}" destId="{47397467-ACBA-4068-A7CD-B7D7E1233163}" srcOrd="2" destOrd="0" presId="urn:microsoft.com/office/officeart/2005/8/layout/hierarchy1"/>
    <dgm:cxn modelId="{9E36F907-8CA9-412A-A1FD-DA49C6D6FEE4}" type="presParOf" srcId="{74D494D9-12CE-4A70-B148-140008A9A6C9}" destId="{0457E823-8424-441B-9902-3A93B54098CA}" srcOrd="3" destOrd="0" presId="urn:microsoft.com/office/officeart/2005/8/layout/hierarchy1"/>
    <dgm:cxn modelId="{B5915C02-F653-4D34-A62A-B522825DC8EB}" type="presParOf" srcId="{0457E823-8424-441B-9902-3A93B54098CA}" destId="{97E5071F-8C53-4840-8F42-AED7A43862EE}" srcOrd="0" destOrd="0" presId="urn:microsoft.com/office/officeart/2005/8/layout/hierarchy1"/>
    <dgm:cxn modelId="{A37822C1-2361-46CD-832B-706509B733C4}" type="presParOf" srcId="{97E5071F-8C53-4840-8F42-AED7A43862EE}" destId="{0C0ADAFA-C709-4945-8A89-3988149A027A}" srcOrd="0" destOrd="0" presId="urn:microsoft.com/office/officeart/2005/8/layout/hierarchy1"/>
    <dgm:cxn modelId="{0EE8D0AD-7F05-4079-8C30-3C6E20ECDA6B}" type="presParOf" srcId="{97E5071F-8C53-4840-8F42-AED7A43862EE}" destId="{F833244D-E10A-4287-BF2A-B455CDEECDD2}" srcOrd="1" destOrd="0" presId="urn:microsoft.com/office/officeart/2005/8/layout/hierarchy1"/>
    <dgm:cxn modelId="{962BF804-DFD4-4512-8A75-F95FB53991F5}" type="presParOf" srcId="{0457E823-8424-441B-9902-3A93B54098CA}" destId="{64B6773F-6DC8-4CCC-B638-F0473B620369}" srcOrd="1" destOrd="0" presId="urn:microsoft.com/office/officeart/2005/8/layout/hierarchy1"/>
    <dgm:cxn modelId="{0B67C28F-E142-4661-A20E-6CEA5E770FCE}" type="presParOf" srcId="{74D494D9-12CE-4A70-B148-140008A9A6C9}" destId="{EF899A84-95C5-4133-9D81-841ECC00B80B}" srcOrd="4" destOrd="0" presId="urn:microsoft.com/office/officeart/2005/8/layout/hierarchy1"/>
    <dgm:cxn modelId="{74D03DBF-2C10-4044-9AD6-2EF21718E7DC}" type="presParOf" srcId="{74D494D9-12CE-4A70-B148-140008A9A6C9}" destId="{5E4CF2D7-50C4-40D9-8F2A-8B0742EC2D5B}" srcOrd="5" destOrd="0" presId="urn:microsoft.com/office/officeart/2005/8/layout/hierarchy1"/>
    <dgm:cxn modelId="{99F38E7D-6CF2-465B-AF40-5FBB2BBD901D}" type="presParOf" srcId="{5E4CF2D7-50C4-40D9-8F2A-8B0742EC2D5B}" destId="{7770D8B5-E6E0-4603-8C4E-88D1C5EB16C3}" srcOrd="0" destOrd="0" presId="urn:microsoft.com/office/officeart/2005/8/layout/hierarchy1"/>
    <dgm:cxn modelId="{0E66D0B4-AC3C-43E2-9EF3-B796460135E1}" type="presParOf" srcId="{7770D8B5-E6E0-4603-8C4E-88D1C5EB16C3}" destId="{5A90CA08-661D-451F-AC7C-AFBDAE492F8A}" srcOrd="0" destOrd="0" presId="urn:microsoft.com/office/officeart/2005/8/layout/hierarchy1"/>
    <dgm:cxn modelId="{F1E18EAD-6715-473E-B881-9142321CD265}" type="presParOf" srcId="{7770D8B5-E6E0-4603-8C4E-88D1C5EB16C3}" destId="{92BBD9C5-CE19-4717-B48B-3818733DBE49}" srcOrd="1" destOrd="0" presId="urn:microsoft.com/office/officeart/2005/8/layout/hierarchy1"/>
    <dgm:cxn modelId="{C73CD309-60F0-4427-8757-5FC1C2377BAC}" type="presParOf" srcId="{5E4CF2D7-50C4-40D9-8F2A-8B0742EC2D5B}" destId="{CA0A1E7D-2B50-4756-9DCE-D7475474351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99A84-95C5-4133-9D81-841ECC00B80B}">
      <dsp:nvSpPr>
        <dsp:cNvPr id="0" name=""/>
        <dsp:cNvSpPr/>
      </dsp:nvSpPr>
      <dsp:spPr>
        <a:xfrm>
          <a:off x="6140053" y="2730274"/>
          <a:ext cx="1392361" cy="331318"/>
        </a:xfrm>
        <a:custGeom>
          <a:avLst/>
          <a:gdLst/>
          <a:ahLst/>
          <a:cxnLst/>
          <a:rect l="0" t="0" r="0" b="0"/>
          <a:pathLst>
            <a:path>
              <a:moveTo>
                <a:pt x="0" y="0"/>
              </a:moveTo>
              <a:lnTo>
                <a:pt x="0" y="225784"/>
              </a:lnTo>
              <a:lnTo>
                <a:pt x="1392361" y="225784"/>
              </a:lnTo>
              <a:lnTo>
                <a:pt x="1392361" y="331318"/>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397467-ACBA-4068-A7CD-B7D7E1233163}">
      <dsp:nvSpPr>
        <dsp:cNvPr id="0" name=""/>
        <dsp:cNvSpPr/>
      </dsp:nvSpPr>
      <dsp:spPr>
        <a:xfrm>
          <a:off x="6094333" y="2730274"/>
          <a:ext cx="91440" cy="331318"/>
        </a:xfrm>
        <a:custGeom>
          <a:avLst/>
          <a:gdLst/>
          <a:ahLst/>
          <a:cxnLst/>
          <a:rect l="0" t="0" r="0" b="0"/>
          <a:pathLst>
            <a:path>
              <a:moveTo>
                <a:pt x="45720" y="0"/>
              </a:moveTo>
              <a:lnTo>
                <a:pt x="45720" y="331318"/>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90156-ED3E-4FC8-899B-D73662C10E42}">
      <dsp:nvSpPr>
        <dsp:cNvPr id="0" name=""/>
        <dsp:cNvSpPr/>
      </dsp:nvSpPr>
      <dsp:spPr>
        <a:xfrm>
          <a:off x="4747691" y="2730274"/>
          <a:ext cx="1392361" cy="331318"/>
        </a:xfrm>
        <a:custGeom>
          <a:avLst/>
          <a:gdLst/>
          <a:ahLst/>
          <a:cxnLst/>
          <a:rect l="0" t="0" r="0" b="0"/>
          <a:pathLst>
            <a:path>
              <a:moveTo>
                <a:pt x="1392361" y="0"/>
              </a:moveTo>
              <a:lnTo>
                <a:pt x="1392361" y="225784"/>
              </a:lnTo>
              <a:lnTo>
                <a:pt x="0" y="225784"/>
              </a:lnTo>
              <a:lnTo>
                <a:pt x="0" y="331318"/>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2E692-39AC-4A46-BF70-0BBB0F8F7D20}">
      <dsp:nvSpPr>
        <dsp:cNvPr id="0" name=""/>
        <dsp:cNvSpPr/>
      </dsp:nvSpPr>
      <dsp:spPr>
        <a:xfrm>
          <a:off x="4051510" y="1675560"/>
          <a:ext cx="2088542" cy="331318"/>
        </a:xfrm>
        <a:custGeom>
          <a:avLst/>
          <a:gdLst/>
          <a:ahLst/>
          <a:cxnLst/>
          <a:rect l="0" t="0" r="0" b="0"/>
          <a:pathLst>
            <a:path>
              <a:moveTo>
                <a:pt x="0" y="0"/>
              </a:moveTo>
              <a:lnTo>
                <a:pt x="0" y="225784"/>
              </a:lnTo>
              <a:lnTo>
                <a:pt x="2088542" y="225784"/>
              </a:lnTo>
              <a:lnTo>
                <a:pt x="2088542" y="331318"/>
              </a:lnTo>
            </a:path>
          </a:pathLst>
        </a:cu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286141-E1CD-4E84-8459-0D42CEB59978}">
      <dsp:nvSpPr>
        <dsp:cNvPr id="0" name=""/>
        <dsp:cNvSpPr/>
      </dsp:nvSpPr>
      <dsp:spPr>
        <a:xfrm>
          <a:off x="1962968" y="2730274"/>
          <a:ext cx="1392361" cy="331318"/>
        </a:xfrm>
        <a:custGeom>
          <a:avLst/>
          <a:gdLst/>
          <a:ahLst/>
          <a:cxnLst/>
          <a:rect l="0" t="0" r="0" b="0"/>
          <a:pathLst>
            <a:path>
              <a:moveTo>
                <a:pt x="0" y="0"/>
              </a:moveTo>
              <a:lnTo>
                <a:pt x="0" y="225784"/>
              </a:lnTo>
              <a:lnTo>
                <a:pt x="1392361" y="225784"/>
              </a:lnTo>
              <a:lnTo>
                <a:pt x="1392361" y="331318"/>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DC3F30-7009-48E7-82C1-15A47AE17E27}">
      <dsp:nvSpPr>
        <dsp:cNvPr id="0" name=""/>
        <dsp:cNvSpPr/>
      </dsp:nvSpPr>
      <dsp:spPr>
        <a:xfrm>
          <a:off x="1917248" y="2730274"/>
          <a:ext cx="91440" cy="331318"/>
        </a:xfrm>
        <a:custGeom>
          <a:avLst/>
          <a:gdLst/>
          <a:ahLst/>
          <a:cxnLst/>
          <a:rect l="0" t="0" r="0" b="0"/>
          <a:pathLst>
            <a:path>
              <a:moveTo>
                <a:pt x="45720" y="0"/>
              </a:moveTo>
              <a:lnTo>
                <a:pt x="45720" y="331318"/>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DA233-648A-415A-9FC8-E2B388581B19}">
      <dsp:nvSpPr>
        <dsp:cNvPr id="0" name=""/>
        <dsp:cNvSpPr/>
      </dsp:nvSpPr>
      <dsp:spPr>
        <a:xfrm>
          <a:off x="570607" y="2730274"/>
          <a:ext cx="1392361" cy="331318"/>
        </a:xfrm>
        <a:custGeom>
          <a:avLst/>
          <a:gdLst/>
          <a:ahLst/>
          <a:cxnLst/>
          <a:rect l="0" t="0" r="0" b="0"/>
          <a:pathLst>
            <a:path>
              <a:moveTo>
                <a:pt x="1392361" y="0"/>
              </a:moveTo>
              <a:lnTo>
                <a:pt x="1392361" y="225784"/>
              </a:lnTo>
              <a:lnTo>
                <a:pt x="0" y="225784"/>
              </a:lnTo>
              <a:lnTo>
                <a:pt x="0" y="331318"/>
              </a:lnTo>
            </a:path>
          </a:pathLst>
        </a:custGeom>
        <a:noFill/>
        <a:ln w="264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EDE855-32B5-434D-AE6E-99F3E6307674}">
      <dsp:nvSpPr>
        <dsp:cNvPr id="0" name=""/>
        <dsp:cNvSpPr/>
      </dsp:nvSpPr>
      <dsp:spPr>
        <a:xfrm>
          <a:off x="1962968" y="1675560"/>
          <a:ext cx="2088542" cy="331318"/>
        </a:xfrm>
        <a:custGeom>
          <a:avLst/>
          <a:gdLst/>
          <a:ahLst/>
          <a:cxnLst/>
          <a:rect l="0" t="0" r="0" b="0"/>
          <a:pathLst>
            <a:path>
              <a:moveTo>
                <a:pt x="2088542" y="0"/>
              </a:moveTo>
              <a:lnTo>
                <a:pt x="2088542" y="225784"/>
              </a:lnTo>
              <a:lnTo>
                <a:pt x="0" y="225784"/>
              </a:lnTo>
              <a:lnTo>
                <a:pt x="0" y="331318"/>
              </a:lnTo>
            </a:path>
          </a:pathLst>
        </a:custGeom>
        <a:noFill/>
        <a:ln w="264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847DDC-EA64-4910-95E3-89107906946A}">
      <dsp:nvSpPr>
        <dsp:cNvPr id="0" name=""/>
        <dsp:cNvSpPr/>
      </dsp:nvSpPr>
      <dsp:spPr>
        <a:xfrm>
          <a:off x="3481908" y="952165"/>
          <a:ext cx="1139204" cy="7233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119F74-A4B0-4D19-B8F6-93B7DF45B15D}">
      <dsp:nvSpPr>
        <dsp:cNvPr id="0" name=""/>
        <dsp:cNvSpPr/>
      </dsp:nvSpPr>
      <dsp:spPr>
        <a:xfrm>
          <a:off x="3608486" y="1072414"/>
          <a:ext cx="1139204" cy="723395"/>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Data mining</a:t>
          </a:r>
          <a:endParaRPr lang="en-IN" sz="1100" kern="1200" dirty="0"/>
        </a:p>
      </dsp:txBody>
      <dsp:txXfrm>
        <a:off x="3629674" y="1093602"/>
        <a:ext cx="1096828" cy="681019"/>
      </dsp:txXfrm>
    </dsp:sp>
    <dsp:sp modelId="{D5995129-E161-4976-B21F-480F81D02828}">
      <dsp:nvSpPr>
        <dsp:cNvPr id="0" name=""/>
        <dsp:cNvSpPr/>
      </dsp:nvSpPr>
      <dsp:spPr>
        <a:xfrm>
          <a:off x="1393366" y="2006879"/>
          <a:ext cx="1139204" cy="7233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DB4653-E46D-4FBB-8D7E-FC63DF682736}">
      <dsp:nvSpPr>
        <dsp:cNvPr id="0" name=""/>
        <dsp:cNvSpPr/>
      </dsp:nvSpPr>
      <dsp:spPr>
        <a:xfrm>
          <a:off x="1519944" y="2127128"/>
          <a:ext cx="1139204" cy="723395"/>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Predictive </a:t>
          </a:r>
          <a:endParaRPr lang="en-IN" sz="1100" kern="1200" dirty="0"/>
        </a:p>
      </dsp:txBody>
      <dsp:txXfrm>
        <a:off x="1541132" y="2148316"/>
        <a:ext cx="1096828" cy="681019"/>
      </dsp:txXfrm>
    </dsp:sp>
    <dsp:sp modelId="{E03DEF07-E1FB-4756-98F0-449E9042A08E}">
      <dsp:nvSpPr>
        <dsp:cNvPr id="0" name=""/>
        <dsp:cNvSpPr/>
      </dsp:nvSpPr>
      <dsp:spPr>
        <a:xfrm>
          <a:off x="1004" y="3061593"/>
          <a:ext cx="1139204" cy="7233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624FC4-A44C-44AF-9CD6-F0F0D2585A59}">
      <dsp:nvSpPr>
        <dsp:cNvPr id="0" name=""/>
        <dsp:cNvSpPr/>
      </dsp:nvSpPr>
      <dsp:spPr>
        <a:xfrm>
          <a:off x="127582" y="3181842"/>
          <a:ext cx="1139204" cy="723395"/>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Classification </a:t>
          </a:r>
          <a:endParaRPr lang="en-IN" sz="1100" kern="1200" dirty="0"/>
        </a:p>
      </dsp:txBody>
      <dsp:txXfrm>
        <a:off x="148770" y="3203030"/>
        <a:ext cx="1096828" cy="681019"/>
      </dsp:txXfrm>
    </dsp:sp>
    <dsp:sp modelId="{822744D5-A276-4591-A7D6-1217E29F156F}">
      <dsp:nvSpPr>
        <dsp:cNvPr id="0" name=""/>
        <dsp:cNvSpPr/>
      </dsp:nvSpPr>
      <dsp:spPr>
        <a:xfrm>
          <a:off x="1393366" y="3061593"/>
          <a:ext cx="1139204" cy="7233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68826B-0A25-4885-BBE9-FB3544CF96C4}">
      <dsp:nvSpPr>
        <dsp:cNvPr id="0" name=""/>
        <dsp:cNvSpPr/>
      </dsp:nvSpPr>
      <dsp:spPr>
        <a:xfrm>
          <a:off x="1519944" y="3181842"/>
          <a:ext cx="1139204" cy="723395"/>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Prediction</a:t>
          </a:r>
          <a:endParaRPr lang="en-IN" sz="1100" kern="1200" dirty="0"/>
        </a:p>
      </dsp:txBody>
      <dsp:txXfrm>
        <a:off x="1541132" y="3203030"/>
        <a:ext cx="1096828" cy="681019"/>
      </dsp:txXfrm>
    </dsp:sp>
    <dsp:sp modelId="{6FA7548E-DE86-4849-9DAA-FEBA11088E2A}">
      <dsp:nvSpPr>
        <dsp:cNvPr id="0" name=""/>
        <dsp:cNvSpPr/>
      </dsp:nvSpPr>
      <dsp:spPr>
        <a:xfrm>
          <a:off x="2785727" y="3061593"/>
          <a:ext cx="1139204" cy="7233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CCA22D-A8CD-47DE-A3A2-DA4219AFA6E9}">
      <dsp:nvSpPr>
        <dsp:cNvPr id="0" name=""/>
        <dsp:cNvSpPr/>
      </dsp:nvSpPr>
      <dsp:spPr>
        <a:xfrm>
          <a:off x="2912305" y="3181842"/>
          <a:ext cx="1139204" cy="723395"/>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Regression </a:t>
          </a:r>
          <a:endParaRPr lang="en-IN" sz="1100" kern="1200" dirty="0"/>
        </a:p>
      </dsp:txBody>
      <dsp:txXfrm>
        <a:off x="2933493" y="3203030"/>
        <a:ext cx="1096828" cy="681019"/>
      </dsp:txXfrm>
    </dsp:sp>
    <dsp:sp modelId="{5AD5F2AA-7FAA-4A8C-8E8D-BA7D44BBC910}">
      <dsp:nvSpPr>
        <dsp:cNvPr id="0" name=""/>
        <dsp:cNvSpPr/>
      </dsp:nvSpPr>
      <dsp:spPr>
        <a:xfrm>
          <a:off x="5570450" y="2006879"/>
          <a:ext cx="1139204" cy="7233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368770-E64E-4DB0-A469-1CF5F97ECD84}">
      <dsp:nvSpPr>
        <dsp:cNvPr id="0" name=""/>
        <dsp:cNvSpPr/>
      </dsp:nvSpPr>
      <dsp:spPr>
        <a:xfrm>
          <a:off x="5697029" y="2127128"/>
          <a:ext cx="1139204" cy="723395"/>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Descriptive</a:t>
          </a:r>
          <a:endParaRPr lang="en-IN" sz="1100" kern="1200" dirty="0"/>
        </a:p>
      </dsp:txBody>
      <dsp:txXfrm>
        <a:off x="5718217" y="2148316"/>
        <a:ext cx="1096828" cy="681019"/>
      </dsp:txXfrm>
    </dsp:sp>
    <dsp:sp modelId="{5772EDA1-048B-48BC-8265-6DB5FFC27331}">
      <dsp:nvSpPr>
        <dsp:cNvPr id="0" name=""/>
        <dsp:cNvSpPr/>
      </dsp:nvSpPr>
      <dsp:spPr>
        <a:xfrm>
          <a:off x="4178089" y="3061593"/>
          <a:ext cx="1139204" cy="7233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2400DB-E825-4422-80ED-24AACBF835DB}">
      <dsp:nvSpPr>
        <dsp:cNvPr id="0" name=""/>
        <dsp:cNvSpPr/>
      </dsp:nvSpPr>
      <dsp:spPr>
        <a:xfrm>
          <a:off x="4304667" y="3181842"/>
          <a:ext cx="1139204" cy="723395"/>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Association </a:t>
          </a:r>
          <a:endParaRPr lang="en-IN" sz="1100" kern="1200" dirty="0"/>
        </a:p>
      </dsp:txBody>
      <dsp:txXfrm>
        <a:off x="4325855" y="3203030"/>
        <a:ext cx="1096828" cy="681019"/>
      </dsp:txXfrm>
    </dsp:sp>
    <dsp:sp modelId="{0C0ADAFA-C709-4945-8A89-3988149A027A}">
      <dsp:nvSpPr>
        <dsp:cNvPr id="0" name=""/>
        <dsp:cNvSpPr/>
      </dsp:nvSpPr>
      <dsp:spPr>
        <a:xfrm>
          <a:off x="5570450" y="3061593"/>
          <a:ext cx="1139204" cy="7233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33244D-E10A-4287-BF2A-B455CDEECDD2}">
      <dsp:nvSpPr>
        <dsp:cNvPr id="0" name=""/>
        <dsp:cNvSpPr/>
      </dsp:nvSpPr>
      <dsp:spPr>
        <a:xfrm>
          <a:off x="5697029" y="3181842"/>
          <a:ext cx="1139204" cy="723395"/>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Clustering </a:t>
          </a:r>
          <a:endParaRPr lang="en-IN" sz="1100" kern="1200" dirty="0"/>
        </a:p>
      </dsp:txBody>
      <dsp:txXfrm>
        <a:off x="5718217" y="3203030"/>
        <a:ext cx="1096828" cy="681019"/>
      </dsp:txXfrm>
    </dsp:sp>
    <dsp:sp modelId="{5A90CA08-661D-451F-AC7C-AFBDAE492F8A}">
      <dsp:nvSpPr>
        <dsp:cNvPr id="0" name=""/>
        <dsp:cNvSpPr/>
      </dsp:nvSpPr>
      <dsp:spPr>
        <a:xfrm>
          <a:off x="6962812" y="3061593"/>
          <a:ext cx="1139204" cy="723395"/>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BBD9C5-CE19-4717-B48B-3818733DBE49}">
      <dsp:nvSpPr>
        <dsp:cNvPr id="0" name=""/>
        <dsp:cNvSpPr/>
      </dsp:nvSpPr>
      <dsp:spPr>
        <a:xfrm>
          <a:off x="7089390" y="3181842"/>
          <a:ext cx="1139204" cy="723395"/>
        </a:xfrm>
        <a:prstGeom prst="roundRect">
          <a:avLst>
            <a:gd name="adj" fmla="val 10000"/>
          </a:avLst>
        </a:prstGeom>
        <a:solidFill>
          <a:schemeClr val="lt1">
            <a:alpha val="90000"/>
            <a:hueOff val="0"/>
            <a:satOff val="0"/>
            <a:lumOff val="0"/>
            <a:alphaOff val="0"/>
          </a:schemeClr>
        </a:solidFill>
        <a:ln w="264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t>Summarization </a:t>
          </a:r>
          <a:endParaRPr lang="en-IN" sz="1100" kern="1200" dirty="0"/>
        </a:p>
      </dsp:txBody>
      <dsp:txXfrm>
        <a:off x="7110578" y="3203030"/>
        <a:ext cx="1096828" cy="6810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BBF2F5-3F23-4BD3-94E7-D3551DBB73C7}" type="datetimeFigureOut">
              <a:rPr lang="en-IN" smtClean="0"/>
              <a:t>05/30/21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6E366-7641-414D-902C-A9ACAB6EEFB9}"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BBF2F5-3F23-4BD3-94E7-D3551DBB73C7}" type="datetimeFigureOut">
              <a:rPr lang="en-IN" smtClean="0"/>
              <a:t>05/30/21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6E366-7641-414D-902C-A9ACAB6EEFB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BBF2F5-3F23-4BD3-94E7-D3551DBB73C7}" type="datetimeFigureOut">
              <a:rPr lang="en-IN" smtClean="0"/>
              <a:t>05/30/21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6E366-7641-414D-902C-A9ACAB6EEFB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BBF2F5-3F23-4BD3-94E7-D3551DBB73C7}" type="datetimeFigureOut">
              <a:rPr lang="en-IN" smtClean="0"/>
              <a:t>05/30/21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6E366-7641-414D-902C-A9ACAB6EEFB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BBF2F5-3F23-4BD3-94E7-D3551DBB73C7}" type="datetimeFigureOut">
              <a:rPr lang="en-IN" smtClean="0"/>
              <a:t>05/30/21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6E366-7641-414D-902C-A9ACAB6EEFB9}"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BBF2F5-3F23-4BD3-94E7-D3551DBB73C7}" type="datetimeFigureOut">
              <a:rPr lang="en-IN" smtClean="0"/>
              <a:t>05/30/21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76E366-7641-414D-902C-A9ACAB6EEFB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BBF2F5-3F23-4BD3-94E7-D3551DBB73C7}" type="datetimeFigureOut">
              <a:rPr lang="en-IN" smtClean="0"/>
              <a:t>05/30/21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76E366-7641-414D-902C-A9ACAB6EEFB9}"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BBF2F5-3F23-4BD3-94E7-D3551DBB73C7}" type="datetimeFigureOut">
              <a:rPr lang="en-IN" smtClean="0"/>
              <a:t>05/30/21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76E366-7641-414D-902C-A9ACAB6EEFB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BBF2F5-3F23-4BD3-94E7-D3551DBB73C7}" type="datetimeFigureOut">
              <a:rPr lang="en-IN" smtClean="0"/>
              <a:t>05/30/21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76E366-7641-414D-902C-A9ACAB6EEFB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BBF2F5-3F23-4BD3-94E7-D3551DBB73C7}" type="datetimeFigureOut">
              <a:rPr lang="en-IN" smtClean="0"/>
              <a:t>05/30/21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76E366-7641-414D-902C-A9ACAB6EEFB9}"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BBF2F5-3F23-4BD3-94E7-D3551DBB73C7}" type="datetimeFigureOut">
              <a:rPr lang="en-IN" smtClean="0"/>
              <a:t>05/30/21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76E366-7641-414D-902C-A9ACAB6EEFB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ABBF2F5-3F23-4BD3-94E7-D3551DBB73C7}" type="datetimeFigureOut">
              <a:rPr lang="en-IN" smtClean="0"/>
              <a:t>05/30/21</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76E366-7641-414D-902C-A9ACAB6EEFB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Research Presentation-2 </a:t>
            </a:r>
            <a:endParaRPr lang="en-IN" dirty="0"/>
          </a:p>
        </p:txBody>
      </p:sp>
      <p:sp>
        <p:nvSpPr>
          <p:cNvPr id="3" name="Subtitle 2"/>
          <p:cNvSpPr>
            <a:spLocks noGrp="1"/>
          </p:cNvSpPr>
          <p:nvPr>
            <p:ph type="subTitle" idx="1"/>
          </p:nvPr>
        </p:nvSpPr>
        <p:spPr>
          <a:xfrm>
            <a:off x="685800" y="3505200"/>
            <a:ext cx="7846640" cy="1752600"/>
          </a:xfrm>
        </p:spPr>
        <p:txBody>
          <a:bodyPr>
            <a:normAutofit fontScale="92500"/>
          </a:bodyPr>
          <a:lstStyle/>
          <a:p>
            <a:pPr algn="r"/>
            <a:r>
              <a:rPr lang="en-IN" dirty="0" smtClean="0"/>
              <a:t>Game data analytic using descriptive and predictive mining</a:t>
            </a:r>
            <a:endParaRPr lang="en-IN" dirty="0" smtClean="0"/>
          </a:p>
          <a:p>
            <a:pPr algn="r"/>
            <a:endParaRPr lang="en-IN" dirty="0"/>
          </a:p>
          <a:p>
            <a:pPr algn="r"/>
            <a:endParaRPr lang="en-IN" dirty="0" smtClean="0"/>
          </a:p>
          <a:p>
            <a:pPr algn="r"/>
            <a:r>
              <a:rPr lang="en-IN" dirty="0" smtClean="0"/>
              <a:t>By:- </a:t>
            </a:r>
            <a:r>
              <a:rPr lang="en-IN" dirty="0" err="1" smtClean="0"/>
              <a:t>Priti</a:t>
            </a:r>
            <a:r>
              <a:rPr lang="en-IN" dirty="0" smtClean="0"/>
              <a:t> </a:t>
            </a:r>
            <a:r>
              <a:rPr lang="en-IN" dirty="0" err="1" smtClean="0"/>
              <a:t>Maurya</a:t>
            </a:r>
            <a:endParaRPr lang="en-IN" dirty="0"/>
          </a:p>
        </p:txBody>
      </p:sp>
    </p:spTree>
    <p:extLst>
      <p:ext uri="{BB962C8B-B14F-4D97-AF65-F5344CB8AC3E}">
        <p14:creationId xmlns:p14="http://schemas.microsoft.com/office/powerpoint/2010/main" val="58044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loading processing </a:t>
            </a:r>
            <a:endParaRPr lang="en-IN" dirty="0"/>
          </a:p>
        </p:txBody>
      </p:sp>
      <p:sp>
        <p:nvSpPr>
          <p:cNvPr id="3" name="Content Placeholder 2"/>
          <p:cNvSpPr>
            <a:spLocks noGrp="1"/>
          </p:cNvSpPr>
          <p:nvPr>
            <p:ph idx="1"/>
          </p:nvPr>
        </p:nvSpPr>
        <p:spPr/>
        <p:txBody>
          <a:bodyPr>
            <a:normAutofit fontScale="70000" lnSpcReduction="20000"/>
          </a:bodyPr>
          <a:lstStyle/>
          <a:p>
            <a:r>
              <a:rPr lang="en-US" dirty="0"/>
              <a:t> # Loading the database </a:t>
            </a:r>
          </a:p>
          <a:p>
            <a:pPr marL="0" indent="0" algn="ctr">
              <a:buNone/>
            </a:pPr>
            <a:r>
              <a:rPr lang="en-US" dirty="0" smtClean="0"/>
              <a:t>         data </a:t>
            </a:r>
            <a:r>
              <a:rPr lang="en-US" dirty="0"/>
              <a:t>&lt;- read.csv("C:/Users/priya/Desktop/Game </a:t>
            </a:r>
            <a:r>
              <a:rPr lang="en-US" dirty="0" smtClean="0"/>
              <a:t>         Research/</a:t>
            </a:r>
            <a:r>
              <a:rPr lang="en-US" dirty="0" err="1" smtClean="0"/>
              <a:t>gamedata</a:t>
            </a:r>
            <a:r>
              <a:rPr lang="en-US" dirty="0" smtClean="0"/>
              <a:t>/vgsales.csv</a:t>
            </a:r>
            <a:r>
              <a:rPr lang="en-US" dirty="0"/>
              <a:t>", </a:t>
            </a:r>
            <a:r>
              <a:rPr lang="en-US" dirty="0" err="1"/>
              <a:t>stringsAsFactors</a:t>
            </a:r>
            <a:r>
              <a:rPr lang="en-US" dirty="0"/>
              <a:t> = FALSE)</a:t>
            </a:r>
          </a:p>
          <a:p>
            <a:pPr marL="0" indent="0" algn="ctr">
              <a:buNone/>
            </a:pPr>
            <a:r>
              <a:rPr lang="en-US" dirty="0"/>
              <a:t>  </a:t>
            </a:r>
          </a:p>
          <a:p>
            <a:r>
              <a:rPr lang="en-US" dirty="0"/>
              <a:t>  # Removing the Rank column</a:t>
            </a:r>
          </a:p>
          <a:p>
            <a:pPr marL="0" indent="0" algn="ctr">
              <a:buNone/>
            </a:pPr>
            <a:r>
              <a:rPr lang="en-US" dirty="0" smtClean="0"/>
              <a:t>            </a:t>
            </a:r>
            <a:r>
              <a:rPr lang="en-US" dirty="0" err="1"/>
              <a:t>data$Rank</a:t>
            </a:r>
            <a:r>
              <a:rPr lang="en-US" dirty="0"/>
              <a:t> &lt;- </a:t>
            </a:r>
            <a:r>
              <a:rPr lang="en-US" dirty="0" smtClean="0"/>
              <a:t>NULL</a:t>
            </a:r>
          </a:p>
          <a:p>
            <a:pPr marL="0" indent="0">
              <a:buNone/>
            </a:pPr>
            <a:endParaRPr lang="en-US" dirty="0"/>
          </a:p>
          <a:p>
            <a:r>
              <a:rPr lang="en-US" dirty="0"/>
              <a:t>  # Filtering only the records of interest for this study, removing the records with </a:t>
            </a:r>
            <a:r>
              <a:rPr lang="en-US" dirty="0" smtClean="0"/>
              <a:t>    Year </a:t>
            </a:r>
            <a:r>
              <a:rPr lang="en-US" dirty="0"/>
              <a:t>= </a:t>
            </a:r>
            <a:r>
              <a:rPr lang="en-US" dirty="0" err="1"/>
              <a:t>NaN</a:t>
            </a:r>
            <a:r>
              <a:rPr lang="en-US" dirty="0"/>
              <a:t> and records with the year above 2016</a:t>
            </a:r>
          </a:p>
          <a:p>
            <a:pPr marL="0" indent="0" algn="ctr">
              <a:buNone/>
            </a:pPr>
            <a:r>
              <a:rPr lang="en-US" dirty="0" smtClean="0"/>
              <a:t>        </a:t>
            </a:r>
            <a:r>
              <a:rPr lang="en-US" dirty="0"/>
              <a:t>data &lt;- data[</a:t>
            </a:r>
            <a:r>
              <a:rPr lang="en-US" dirty="0" err="1"/>
              <a:t>data$Year</a:t>
            </a:r>
            <a:r>
              <a:rPr lang="en-US" dirty="0"/>
              <a:t> != "N/A" &amp; </a:t>
            </a:r>
            <a:r>
              <a:rPr lang="en-US" dirty="0" err="1"/>
              <a:t>data$Year</a:t>
            </a:r>
            <a:r>
              <a:rPr lang="en-US" dirty="0"/>
              <a:t> != "2017" &amp; </a:t>
            </a:r>
            <a:r>
              <a:rPr lang="en-US" dirty="0" err="1"/>
              <a:t>data$Year</a:t>
            </a:r>
            <a:r>
              <a:rPr lang="en-US" dirty="0"/>
              <a:t> != "2020", ]</a:t>
            </a:r>
          </a:p>
          <a:p>
            <a:pPr marL="0" indent="0" algn="ctr">
              <a:buNone/>
            </a:pPr>
            <a:r>
              <a:rPr lang="en-US" dirty="0" smtClean="0"/>
              <a:t>         </a:t>
            </a:r>
            <a:r>
              <a:rPr lang="en-US" dirty="0" err="1"/>
              <a:t>data$Year</a:t>
            </a:r>
            <a:r>
              <a:rPr lang="en-US" dirty="0"/>
              <a:t> &lt;- factor(</a:t>
            </a:r>
            <a:r>
              <a:rPr lang="en-US" dirty="0" err="1"/>
              <a:t>data$Year</a:t>
            </a:r>
            <a:r>
              <a:rPr lang="en-US" dirty="0" smtClean="0"/>
              <a:t>)(factor = object data </a:t>
            </a:r>
            <a:r>
              <a:rPr lang="en-US" dirty="0" err="1" smtClean="0"/>
              <a:t>wich</a:t>
            </a:r>
            <a:r>
              <a:rPr lang="en-US" dirty="0" smtClean="0"/>
              <a:t> used as categorize     the data and store is as level )</a:t>
            </a:r>
            <a:endParaRPr lang="en-US" dirty="0"/>
          </a:p>
          <a:p>
            <a:pPr marL="0" indent="0">
              <a:buNone/>
            </a:pPr>
            <a:r>
              <a:rPr lang="en-US" dirty="0"/>
              <a:t>  </a:t>
            </a:r>
          </a:p>
          <a:p>
            <a:r>
              <a:rPr lang="en-US" dirty="0"/>
              <a:t>  # Viewing the first 6 </a:t>
            </a:r>
            <a:r>
              <a:rPr lang="en-US" dirty="0" err="1"/>
              <a:t>DataFrame</a:t>
            </a:r>
            <a:r>
              <a:rPr lang="en-US" dirty="0"/>
              <a:t> records</a:t>
            </a:r>
          </a:p>
          <a:p>
            <a:pPr marL="0" indent="0" algn="ctr">
              <a:buNone/>
            </a:pPr>
            <a:r>
              <a:rPr lang="en-US" dirty="0" smtClean="0"/>
              <a:t>             </a:t>
            </a:r>
            <a:r>
              <a:rPr lang="en-US" dirty="0"/>
              <a:t>head(data, 6</a:t>
            </a:r>
            <a:r>
              <a:rPr lang="en-US" dirty="0" smtClean="0"/>
              <a:t>) (head= display the 1</a:t>
            </a:r>
            <a:r>
              <a:rPr lang="en-US" baseline="30000" dirty="0" smtClean="0"/>
              <a:t>st</a:t>
            </a:r>
            <a:r>
              <a:rPr lang="en-US" dirty="0" smtClean="0"/>
              <a:t> n of row present in data)</a:t>
            </a:r>
            <a:endParaRPr lang="en-US" dirty="0"/>
          </a:p>
          <a:p>
            <a:pPr marL="0" indent="0" algn="ctr">
              <a:buNone/>
            </a:pPr>
            <a:r>
              <a:rPr lang="en-US" dirty="0" smtClean="0"/>
              <a:t>             summary(data</a:t>
            </a:r>
            <a:r>
              <a:rPr lang="en-US" dirty="0" smtClean="0"/>
              <a:t>) (summary= is generic function producing a summary of the various data )</a:t>
            </a:r>
            <a:endParaRPr lang="en-US" dirty="0"/>
          </a:p>
          <a:p>
            <a:pPr marL="0" indent="0">
              <a:buNone/>
            </a:pPr>
            <a:r>
              <a:rPr lang="en-US" dirty="0"/>
              <a:t>  </a:t>
            </a:r>
            <a:endParaRPr lang="en-IN" dirty="0"/>
          </a:p>
        </p:txBody>
      </p:sp>
    </p:spTree>
    <p:extLst>
      <p:ext uri="{BB962C8B-B14F-4D97-AF65-F5344CB8AC3E}">
        <p14:creationId xmlns:p14="http://schemas.microsoft.com/office/powerpoint/2010/main" val="1977166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pPr algn="ctr"/>
            <a:r>
              <a:rPr lang="en-IN" dirty="0"/>
              <a:t>O</a:t>
            </a:r>
            <a:r>
              <a:rPr lang="en-IN" dirty="0" smtClean="0"/>
              <a:t>utput</a:t>
            </a:r>
            <a:endParaRPr lang="en-IN" dirty="0"/>
          </a:p>
        </p:txBody>
      </p:sp>
      <p:pic>
        <p:nvPicPr>
          <p:cNvPr id="11"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30" t="50551" r="33977" b="31051"/>
          <a:stretch/>
        </p:blipFill>
        <p:spPr bwMode="auto">
          <a:xfrm>
            <a:off x="457200" y="2564904"/>
            <a:ext cx="8229600" cy="2112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7241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a:t>
            </a:r>
            <a:r>
              <a:rPr lang="en-IN" dirty="0" smtClean="0"/>
              <a:t>M</a:t>
            </a:r>
            <a:r>
              <a:rPr lang="en-IN" dirty="0" smtClean="0"/>
              <a:t>ining </a:t>
            </a:r>
            <a:r>
              <a:rPr lang="en-IN" dirty="0"/>
              <a:t>Techniques </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5559837"/>
              </p:ext>
            </p:extLst>
          </p:nvPr>
        </p:nvGraphicFramePr>
        <p:xfrm>
          <a:off x="457200" y="1268760"/>
          <a:ext cx="8229600" cy="4857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1799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Predictive </a:t>
            </a:r>
            <a:endParaRPr lang="en-IN" dirty="0"/>
          </a:p>
        </p:txBody>
      </p:sp>
      <p:sp>
        <p:nvSpPr>
          <p:cNvPr id="3" name="Content Placeholder 2"/>
          <p:cNvSpPr>
            <a:spLocks noGrp="1"/>
          </p:cNvSpPr>
          <p:nvPr>
            <p:ph idx="1"/>
          </p:nvPr>
        </p:nvSpPr>
        <p:spPr/>
        <p:txBody>
          <a:bodyPr/>
          <a:lstStyle/>
          <a:p>
            <a:r>
              <a:rPr lang="en-IN" dirty="0" smtClean="0"/>
              <a:t>Classification : it Categorized the data in classes and work with structure and unstructured data process start with given predicting class from the given point.</a:t>
            </a:r>
          </a:p>
          <a:p>
            <a:endParaRPr lang="en-IN" dirty="0"/>
          </a:p>
          <a:p>
            <a:endParaRPr lang="en-US" dirty="0"/>
          </a:p>
          <a:p>
            <a:r>
              <a:rPr lang="en-IN" dirty="0" smtClean="0"/>
              <a:t>Prediction: </a:t>
            </a:r>
            <a:r>
              <a:rPr lang="en-US" dirty="0"/>
              <a:t>Prediction used a combination of other data mining techniques such as trends, clustering, classification, etc. It analyzes past events or instances in the right sequence to predict a future event.</a:t>
            </a:r>
            <a:endParaRPr lang="en-IN" dirty="0" smtClean="0"/>
          </a:p>
          <a:p>
            <a:endParaRPr lang="en-IN" dirty="0"/>
          </a:p>
          <a:p>
            <a:pPr marL="0" indent="0">
              <a:buNone/>
            </a:pPr>
            <a:endParaRPr lang="en-IN" dirty="0"/>
          </a:p>
        </p:txBody>
      </p:sp>
    </p:spTree>
    <p:extLst>
      <p:ext uri="{BB962C8B-B14F-4D97-AF65-F5344CB8AC3E}">
        <p14:creationId xmlns:p14="http://schemas.microsoft.com/office/powerpoint/2010/main" val="358878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Predictive</a:t>
            </a:r>
            <a:endParaRPr lang="en-IN" dirty="0"/>
          </a:p>
        </p:txBody>
      </p:sp>
      <p:sp>
        <p:nvSpPr>
          <p:cNvPr id="3" name="Content Placeholder 2"/>
          <p:cNvSpPr>
            <a:spLocks noGrp="1"/>
          </p:cNvSpPr>
          <p:nvPr>
            <p:ph idx="1"/>
          </p:nvPr>
        </p:nvSpPr>
        <p:spPr/>
        <p:txBody>
          <a:bodyPr/>
          <a:lstStyle/>
          <a:p>
            <a:r>
              <a:rPr lang="en-IN" dirty="0" smtClean="0"/>
              <a:t>Regression : </a:t>
            </a:r>
            <a:r>
              <a:rPr lang="en-US" dirty="0"/>
              <a:t>Regression analysis is the data mining process is used to identify and analyze the relationship between variables because of the presence of the other factor. It is used to define the probability of the specific variable. Regression, primarily a form of planning and modeling</a:t>
            </a:r>
            <a:r>
              <a:rPr lang="en-US" dirty="0" smtClean="0"/>
              <a:t>.</a:t>
            </a:r>
          </a:p>
          <a:p>
            <a:endParaRPr lang="en-US" dirty="0"/>
          </a:p>
          <a:p>
            <a:endParaRPr lang="en-IN" dirty="0"/>
          </a:p>
        </p:txBody>
      </p:sp>
    </p:spTree>
    <p:extLst>
      <p:ext uri="{BB962C8B-B14F-4D97-AF65-F5344CB8AC3E}">
        <p14:creationId xmlns:p14="http://schemas.microsoft.com/office/powerpoint/2010/main" val="227382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Descriptive </a:t>
            </a:r>
            <a:endParaRPr lang="en-IN" dirty="0"/>
          </a:p>
        </p:txBody>
      </p:sp>
      <p:sp>
        <p:nvSpPr>
          <p:cNvPr id="3" name="Content Placeholder 2"/>
          <p:cNvSpPr>
            <a:spLocks noGrp="1"/>
          </p:cNvSpPr>
          <p:nvPr>
            <p:ph idx="1"/>
          </p:nvPr>
        </p:nvSpPr>
        <p:spPr/>
        <p:txBody>
          <a:bodyPr>
            <a:normAutofit lnSpcReduction="10000"/>
          </a:bodyPr>
          <a:lstStyle/>
          <a:p>
            <a:r>
              <a:rPr lang="en-IN" dirty="0" smtClean="0"/>
              <a:t>Association : </a:t>
            </a:r>
            <a:r>
              <a:rPr lang="en-US" dirty="0"/>
              <a:t>Association rules are if-then statements that support to show the probability of interactions between data items within large data sets in different types of databases. Association rule mining has several applications and is commonly used to help sales correlations in data or </a:t>
            </a:r>
            <a:r>
              <a:rPr lang="en-US" dirty="0" smtClean="0"/>
              <a:t>video game </a:t>
            </a:r>
            <a:r>
              <a:rPr lang="en-US" dirty="0"/>
              <a:t>data sets</a:t>
            </a:r>
            <a:r>
              <a:rPr lang="en-US" dirty="0" smtClean="0"/>
              <a:t>.</a:t>
            </a:r>
          </a:p>
          <a:p>
            <a:endParaRPr lang="en-US" dirty="0"/>
          </a:p>
          <a:p>
            <a:r>
              <a:rPr lang="en-IN" dirty="0" smtClean="0"/>
              <a:t>Clustering: </a:t>
            </a:r>
            <a:r>
              <a:rPr lang="en-US" dirty="0"/>
              <a:t>we can say that Clustering analysis is a data mining technique to identify similar data. This technique helps to recognize the differences and similarities between the data. Clustering is very similar to the classification, but it involves grouping chunks of data together based on their similarities.</a:t>
            </a:r>
            <a:endParaRPr lang="en-IN" dirty="0"/>
          </a:p>
        </p:txBody>
      </p:sp>
    </p:spTree>
    <p:extLst>
      <p:ext uri="{BB962C8B-B14F-4D97-AF65-F5344CB8AC3E}">
        <p14:creationId xmlns:p14="http://schemas.microsoft.com/office/powerpoint/2010/main" val="1358015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Descriptive </a:t>
            </a:r>
            <a:endParaRPr lang="en-IN" dirty="0"/>
          </a:p>
        </p:txBody>
      </p:sp>
      <p:sp>
        <p:nvSpPr>
          <p:cNvPr id="3" name="Content Placeholder 2"/>
          <p:cNvSpPr>
            <a:spLocks noGrp="1"/>
          </p:cNvSpPr>
          <p:nvPr>
            <p:ph idx="1"/>
          </p:nvPr>
        </p:nvSpPr>
        <p:spPr/>
        <p:txBody>
          <a:bodyPr/>
          <a:lstStyle/>
          <a:p>
            <a:pPr lvl="0"/>
            <a:r>
              <a:rPr lang="en-IN" dirty="0"/>
              <a:t>Summarization </a:t>
            </a:r>
            <a:r>
              <a:rPr lang="en-IN" dirty="0" smtClean="0"/>
              <a:t>:</a:t>
            </a:r>
            <a:r>
              <a:rPr lang="en-US" dirty="0"/>
              <a:t> Summarization is a key data mining concept which involves techniques for finding a compact description of a dataset. Simple summarization methods such as tabulating the mean and standard deviations are often applied for exploratory data analysis, data visualization and automated report generation.</a:t>
            </a:r>
            <a:r>
              <a:rPr lang="en-IN" dirty="0" smtClean="0"/>
              <a:t> </a:t>
            </a:r>
            <a:endParaRPr lang="en-IN" dirty="0"/>
          </a:p>
        </p:txBody>
      </p:sp>
    </p:spTree>
    <p:extLst>
      <p:ext uri="{BB962C8B-B14F-4D97-AF65-F5344CB8AC3E}">
        <p14:creationId xmlns:p14="http://schemas.microsoft.com/office/powerpoint/2010/main" val="1279852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9600" dirty="0" smtClean="0">
                <a:solidFill>
                  <a:schemeClr val="tx2"/>
                </a:solidFill>
                <a:latin typeface="Times New Roman" panose="02020603050405020304" pitchFamily="18" charset="0"/>
                <a:cs typeface="Times New Roman" panose="02020603050405020304" pitchFamily="18" charset="0"/>
              </a:rPr>
              <a:t>Thank you </a:t>
            </a:r>
            <a:endParaRPr lang="en-IN" sz="96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856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Index</a:t>
            </a:r>
            <a:endParaRPr lang="en-IN" dirty="0"/>
          </a:p>
        </p:txBody>
      </p:sp>
      <p:sp>
        <p:nvSpPr>
          <p:cNvPr id="3" name="Content Placeholder 2"/>
          <p:cNvSpPr>
            <a:spLocks noGrp="1"/>
          </p:cNvSpPr>
          <p:nvPr>
            <p:ph idx="1"/>
          </p:nvPr>
        </p:nvSpPr>
        <p:spPr>
          <a:xfrm>
            <a:off x="457200" y="1412776"/>
            <a:ext cx="8229600" cy="5184576"/>
          </a:xfrm>
        </p:spPr>
        <p:txBody>
          <a:bodyPr>
            <a:normAutofit/>
          </a:bodyPr>
          <a:lstStyle/>
          <a:p>
            <a:r>
              <a:rPr lang="en-IN" dirty="0" smtClean="0"/>
              <a:t>1. </a:t>
            </a:r>
            <a:r>
              <a:rPr lang="en-IN" dirty="0" smtClean="0"/>
              <a:t>About video game sales</a:t>
            </a:r>
            <a:endParaRPr lang="en-IN" dirty="0" smtClean="0"/>
          </a:p>
          <a:p>
            <a:endParaRPr lang="en-IN" dirty="0" smtClean="0"/>
          </a:p>
          <a:p>
            <a:r>
              <a:rPr lang="en-IN" dirty="0" smtClean="0"/>
              <a:t>2. </a:t>
            </a:r>
            <a:r>
              <a:rPr lang="en-IN" dirty="0" smtClean="0"/>
              <a:t>Data </a:t>
            </a:r>
            <a:endParaRPr lang="en-IN" dirty="0" smtClean="0"/>
          </a:p>
          <a:p>
            <a:endParaRPr lang="en-IN" dirty="0" smtClean="0"/>
          </a:p>
          <a:p>
            <a:r>
              <a:rPr lang="en-IN" dirty="0" smtClean="0"/>
              <a:t>3. R language</a:t>
            </a:r>
          </a:p>
          <a:p>
            <a:endParaRPr lang="en-IN" dirty="0"/>
          </a:p>
          <a:p>
            <a:r>
              <a:rPr lang="en-IN" dirty="0" smtClean="0"/>
              <a:t>4.Data Loading Process </a:t>
            </a:r>
            <a:endParaRPr lang="en-IN" dirty="0" smtClean="0"/>
          </a:p>
          <a:p>
            <a:endParaRPr lang="en-IN" dirty="0" smtClean="0"/>
          </a:p>
          <a:p>
            <a:r>
              <a:rPr lang="en-IN" dirty="0" smtClean="0"/>
              <a:t>5. Data Mining </a:t>
            </a:r>
            <a:r>
              <a:rPr lang="en-IN" dirty="0"/>
              <a:t>T</a:t>
            </a:r>
            <a:r>
              <a:rPr lang="en-IN" dirty="0" smtClean="0"/>
              <a:t>echniques </a:t>
            </a:r>
            <a:endParaRPr lang="en-IN" dirty="0" smtClean="0"/>
          </a:p>
          <a:p>
            <a:pPr marL="0" indent="0">
              <a:buNone/>
            </a:pPr>
            <a:endParaRPr lang="en-IN" dirty="0" smtClean="0"/>
          </a:p>
          <a:p>
            <a:endParaRPr lang="en-IN" dirty="0"/>
          </a:p>
        </p:txBody>
      </p:sp>
    </p:spTree>
    <p:extLst>
      <p:ext uri="{BB962C8B-B14F-4D97-AF65-F5344CB8AC3E}">
        <p14:creationId xmlns:p14="http://schemas.microsoft.com/office/powerpoint/2010/main" val="3283315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pPr algn="ctr"/>
            <a:r>
              <a:rPr lang="en-IN" sz="3600" u="sng" dirty="0" smtClean="0"/>
              <a:t>Introduction</a:t>
            </a:r>
            <a:endParaRPr lang="en-IN" sz="3600" u="sng" dirty="0"/>
          </a:p>
        </p:txBody>
      </p:sp>
      <p:sp>
        <p:nvSpPr>
          <p:cNvPr id="3" name="Content Placeholder 2"/>
          <p:cNvSpPr>
            <a:spLocks noGrp="1"/>
          </p:cNvSpPr>
          <p:nvPr>
            <p:ph idx="1"/>
          </p:nvPr>
        </p:nvSpPr>
        <p:spPr>
          <a:xfrm>
            <a:off x="457200" y="1268760"/>
            <a:ext cx="8229600" cy="4857403"/>
          </a:xfrm>
        </p:spPr>
        <p:txBody>
          <a:bodyPr>
            <a:noAutofit/>
          </a:bodyPr>
          <a:lstStyle/>
          <a:p>
            <a:r>
              <a:rPr lang="en-US" sz="1800" dirty="0" smtClean="0">
                <a:latin typeface="+mj-lt"/>
              </a:rPr>
              <a:t>A video game is an electronic game that can be played on a computing device, such as a personal computer, gaming console or mobile phone. </a:t>
            </a:r>
          </a:p>
          <a:p>
            <a:endParaRPr lang="en-US" sz="1800" dirty="0">
              <a:latin typeface="+mj-lt"/>
            </a:endParaRPr>
          </a:p>
          <a:p>
            <a:r>
              <a:rPr lang="en-US" sz="1800" dirty="0" smtClean="0">
                <a:latin typeface="+mj-lt"/>
              </a:rPr>
              <a:t>Depending on the platform, video games can be subcategorized into computer games </a:t>
            </a:r>
            <a:r>
              <a:rPr lang="en-US" sz="1800" dirty="0" smtClean="0">
                <a:latin typeface="+mj-lt"/>
              </a:rPr>
              <a:t>(for personal computer )and </a:t>
            </a:r>
            <a:r>
              <a:rPr lang="en-US" sz="1800" dirty="0" smtClean="0">
                <a:latin typeface="+mj-lt"/>
              </a:rPr>
              <a:t>console </a:t>
            </a:r>
            <a:r>
              <a:rPr lang="en-US" sz="1800" dirty="0" smtClean="0">
                <a:latin typeface="+mj-lt"/>
              </a:rPr>
              <a:t>games(need some remote or other device to play). </a:t>
            </a:r>
          </a:p>
          <a:p>
            <a:r>
              <a:rPr lang="en-US" sz="1800" dirty="0" smtClean="0">
                <a:latin typeface="+mj-lt"/>
              </a:rPr>
              <a:t>Example : console game gta5, spider man, Minecraft.</a:t>
            </a:r>
          </a:p>
          <a:p>
            <a:r>
              <a:rPr lang="en-US" sz="1800" dirty="0">
                <a:latin typeface="+mj-lt"/>
              </a:rPr>
              <a:t> </a:t>
            </a:r>
            <a:r>
              <a:rPr lang="en-US" sz="1800" dirty="0" smtClean="0">
                <a:latin typeface="+mj-lt"/>
              </a:rPr>
              <a:t>pc game (sonic, super </a:t>
            </a:r>
            <a:r>
              <a:rPr lang="en-US" sz="1800" dirty="0" smtClean="0">
                <a:latin typeface="+mj-lt"/>
              </a:rPr>
              <a:t>mario</a:t>
            </a:r>
            <a:r>
              <a:rPr lang="en-US" sz="1800" dirty="0" smtClean="0">
                <a:latin typeface="+mj-lt"/>
              </a:rPr>
              <a:t>)</a:t>
            </a:r>
            <a:endParaRPr lang="en-US" sz="1800" dirty="0" smtClean="0">
              <a:latin typeface="+mj-lt"/>
            </a:endParaRPr>
          </a:p>
          <a:p>
            <a:endParaRPr lang="en-US" sz="1800" dirty="0">
              <a:latin typeface="+mj-lt"/>
            </a:endParaRPr>
          </a:p>
          <a:p>
            <a:r>
              <a:rPr lang="en-US" sz="1800" dirty="0" smtClean="0">
                <a:latin typeface="+mj-lt"/>
              </a:rPr>
              <a:t>In recent years however, the emergence of social networks, smartphones and tablets introduced new categories such as mobile and social games. </a:t>
            </a:r>
          </a:p>
          <a:p>
            <a:endParaRPr lang="en-US" sz="1800" dirty="0">
              <a:latin typeface="+mj-lt"/>
            </a:endParaRPr>
          </a:p>
          <a:p>
            <a:r>
              <a:rPr lang="en-US" sz="1800" dirty="0" smtClean="0">
                <a:latin typeface="+mj-lt"/>
              </a:rPr>
              <a:t>Video games have come a long way since the first games emerged in the 1970s. </a:t>
            </a:r>
          </a:p>
          <a:p>
            <a:endParaRPr lang="en-US" sz="1800" dirty="0">
              <a:latin typeface="+mj-lt"/>
            </a:endParaRPr>
          </a:p>
          <a:p>
            <a:r>
              <a:rPr lang="en-US" sz="1800" dirty="0" smtClean="0">
                <a:latin typeface="+mj-lt"/>
              </a:rPr>
              <a:t>Today's video games offer photorealistic graphics and simulate reality to a degree which is astonishing in many cases.</a:t>
            </a:r>
          </a:p>
          <a:p>
            <a:endParaRPr lang="en-IN" sz="1800" dirty="0">
              <a:latin typeface="+mj-lt"/>
            </a:endParaRPr>
          </a:p>
        </p:txBody>
      </p:sp>
    </p:spTree>
    <p:extLst>
      <p:ext uri="{BB962C8B-B14F-4D97-AF65-F5344CB8AC3E}">
        <p14:creationId xmlns:p14="http://schemas.microsoft.com/office/powerpoint/2010/main" val="3641260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pPr algn="ctr"/>
            <a:r>
              <a:rPr lang="en-IN" sz="3600" u="sng" dirty="0" smtClean="0"/>
              <a:t>Overview of data study</a:t>
            </a:r>
            <a:endParaRPr lang="en-IN" sz="3600" u="sng" dirty="0"/>
          </a:p>
        </p:txBody>
      </p:sp>
      <p:sp>
        <p:nvSpPr>
          <p:cNvPr id="3" name="Content Placeholder 2"/>
          <p:cNvSpPr>
            <a:spLocks noGrp="1"/>
          </p:cNvSpPr>
          <p:nvPr>
            <p:ph idx="1"/>
          </p:nvPr>
        </p:nvSpPr>
        <p:spPr>
          <a:xfrm>
            <a:off x="457200" y="1268760"/>
            <a:ext cx="8229600" cy="5472608"/>
          </a:xfrm>
        </p:spPr>
        <p:txBody>
          <a:bodyPr>
            <a:noAutofit/>
          </a:bodyPr>
          <a:lstStyle/>
          <a:p>
            <a:r>
              <a:rPr lang="en-US" sz="1600" dirty="0" smtClean="0"/>
              <a:t>The video game industry is the economic sector involved in the development, marketing, and monetization of video games. </a:t>
            </a:r>
          </a:p>
          <a:p>
            <a:endParaRPr lang="en-US" sz="1600" dirty="0"/>
          </a:p>
          <a:p>
            <a:r>
              <a:rPr lang="en-US" sz="1600" dirty="0" smtClean="0"/>
              <a:t>It encompasses dozens of job disciplines and its component parts employ thousands of people worldwide.</a:t>
            </a:r>
          </a:p>
          <a:p>
            <a:endParaRPr lang="en-US" sz="1600" dirty="0"/>
          </a:p>
          <a:p>
            <a:r>
              <a:rPr lang="en-US" sz="1600" dirty="0" smtClean="0"/>
              <a:t>The computer and video game industry has grown from focused markets to mainstream. </a:t>
            </a:r>
          </a:p>
          <a:p>
            <a:endParaRPr lang="en-US" sz="1600" dirty="0"/>
          </a:p>
          <a:p>
            <a:r>
              <a:rPr lang="en-US" sz="1600" dirty="0" smtClean="0"/>
              <a:t>They took in about US$9.5 billion in the US in 2007, 11.7 billion in 2008, and 25.1 billion in 2010 (ESA annual report</a:t>
            </a:r>
            <a:r>
              <a:rPr lang="en-US" sz="1600" dirty="0" smtClean="0"/>
              <a:t>) </a:t>
            </a:r>
            <a:r>
              <a:rPr lang="en-US" sz="1600" dirty="0" smtClean="0"/>
              <a:t>and 159.3 billon in 2020  or 175.8 billion in 2021(currently counting) in pc market 37 billion and mobile marketing 77 billion in 2021 revenue report up </a:t>
            </a:r>
            <a:r>
              <a:rPr lang="en-US" sz="1600" dirty="0" err="1" smtClean="0"/>
              <a:t>april</a:t>
            </a:r>
            <a:r>
              <a:rPr lang="en-US" sz="1600" dirty="0"/>
              <a:t>.</a:t>
            </a:r>
            <a:endParaRPr lang="en-US" sz="1600" dirty="0" smtClean="0"/>
          </a:p>
          <a:p>
            <a:endParaRPr lang="en-US" sz="1600" dirty="0"/>
          </a:p>
          <a:p>
            <a:r>
              <a:rPr lang="en-US" sz="1600" dirty="0" smtClean="0"/>
              <a:t>Modern personal computers owe many advancements and innovations to the game industry: </a:t>
            </a:r>
          </a:p>
          <a:p>
            <a:endParaRPr lang="en-US" sz="1600" dirty="0"/>
          </a:p>
          <a:p>
            <a:r>
              <a:rPr lang="en-US" sz="1600" dirty="0" smtClean="0"/>
              <a:t>sound cards, graphics cards and 3D graphic accelerators, faster CPUs, and dedicated co-processors like </a:t>
            </a:r>
            <a:r>
              <a:rPr lang="en-US" sz="1600" dirty="0" smtClean="0"/>
              <a:t>PhysX(</a:t>
            </a:r>
            <a:r>
              <a:rPr lang="en-US" sz="1600" dirty="0" err="1"/>
              <a:t>N</a:t>
            </a:r>
            <a:r>
              <a:rPr lang="en-US" sz="1600" dirty="0" err="1" smtClean="0"/>
              <a:t>vidiabased</a:t>
            </a:r>
            <a:r>
              <a:rPr lang="en-US" sz="1600" dirty="0" smtClean="0"/>
              <a:t> </a:t>
            </a:r>
            <a:r>
              <a:rPr lang="en-US" sz="1600" dirty="0" err="1" smtClean="0"/>
              <a:t>api</a:t>
            </a:r>
            <a:r>
              <a:rPr lang="en-US" sz="1600" dirty="0" smtClean="0"/>
              <a:t> design) </a:t>
            </a:r>
            <a:r>
              <a:rPr lang="en-US" sz="1600" dirty="0" smtClean="0"/>
              <a:t>are a few of the more notable improvements</a:t>
            </a:r>
            <a:r>
              <a:rPr lang="en-US" sz="1600" dirty="0" smtClean="0"/>
              <a:t>.</a:t>
            </a:r>
            <a:endParaRPr lang="en-US" sz="1600" dirty="0" smtClean="0"/>
          </a:p>
        </p:txBody>
      </p:sp>
    </p:spTree>
    <p:extLst>
      <p:ext uri="{BB962C8B-B14F-4D97-AF65-F5344CB8AC3E}">
        <p14:creationId xmlns:p14="http://schemas.microsoft.com/office/powerpoint/2010/main" val="3442712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Autofit/>
          </a:bodyPr>
          <a:lstStyle/>
          <a:p>
            <a:pPr algn="ctr"/>
            <a:r>
              <a:rPr lang="en-US" sz="2800" u="sng" dirty="0"/>
              <a:t>analytical study of Video game industry and sales across the world</a:t>
            </a:r>
            <a:endParaRPr lang="en-IN" sz="2800" u="sng" dirty="0"/>
          </a:p>
        </p:txBody>
      </p:sp>
      <p:sp>
        <p:nvSpPr>
          <p:cNvPr id="3" name="Content Placeholder 2"/>
          <p:cNvSpPr>
            <a:spLocks noGrp="1"/>
          </p:cNvSpPr>
          <p:nvPr>
            <p:ph idx="1"/>
          </p:nvPr>
        </p:nvSpPr>
        <p:spPr>
          <a:xfrm>
            <a:off x="457200" y="1412776"/>
            <a:ext cx="8229600" cy="4968552"/>
          </a:xfrm>
        </p:spPr>
        <p:txBody>
          <a:bodyPr>
            <a:normAutofit/>
          </a:bodyPr>
          <a:lstStyle/>
          <a:p>
            <a:r>
              <a:rPr lang="en-US" sz="1800" dirty="0" smtClean="0"/>
              <a:t>We study the given data set of sales of video games to find relations between different factors that affect video game sales. Our main objectives are : </a:t>
            </a:r>
          </a:p>
          <a:p>
            <a:r>
              <a:rPr lang="en-US" sz="1800" dirty="0" smtClean="0"/>
              <a:t>- Finding which platform is more popular in which region and affects sale by how much</a:t>
            </a:r>
          </a:p>
          <a:p>
            <a:r>
              <a:rPr lang="en-US" sz="1800" dirty="0" smtClean="0"/>
              <a:t>- Finding which year and period was more popular and how has it affected sales</a:t>
            </a:r>
          </a:p>
          <a:p>
            <a:r>
              <a:rPr lang="en-US" sz="1800" dirty="0" smtClean="0"/>
              <a:t>- Finding which publisher is more popular in which region and affects sale by how much</a:t>
            </a:r>
          </a:p>
          <a:p>
            <a:r>
              <a:rPr lang="en-US" sz="1800" dirty="0" smtClean="0"/>
              <a:t>- Finding which genre is more popular in which region and affects sale by how much</a:t>
            </a:r>
          </a:p>
          <a:p>
            <a:r>
              <a:rPr lang="en-US" sz="1800" dirty="0" smtClean="0"/>
              <a:t>- How are the sales of America, Europe, Japan and other regions of the world correlated and is there a common pattern amongst all, or do they follow different trends</a:t>
            </a:r>
          </a:p>
          <a:p>
            <a:r>
              <a:rPr lang="en-US" sz="1800" dirty="0" smtClean="0"/>
              <a:t>- </a:t>
            </a:r>
            <a:r>
              <a:rPr lang="en-US" sz="1800" dirty="0" smtClean="0"/>
              <a:t>Realizing </a:t>
            </a:r>
            <a:r>
              <a:rPr lang="en-US" sz="1800" dirty="0" smtClean="0"/>
              <a:t>and understanding the needs and trends in the video game industry to target the maximum customers in a new release of a game etc.</a:t>
            </a:r>
            <a:endParaRPr lang="en-IN" sz="1800" dirty="0"/>
          </a:p>
        </p:txBody>
      </p:sp>
    </p:spTree>
    <p:extLst>
      <p:ext uri="{BB962C8B-B14F-4D97-AF65-F5344CB8AC3E}">
        <p14:creationId xmlns:p14="http://schemas.microsoft.com/office/powerpoint/2010/main" val="57404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pPr algn="ctr"/>
            <a:r>
              <a:rPr lang="en-IN" dirty="0" smtClean="0"/>
              <a:t>DATA</a:t>
            </a:r>
            <a:endParaRPr lang="en-IN" dirty="0"/>
          </a:p>
        </p:txBody>
      </p:sp>
      <p:sp>
        <p:nvSpPr>
          <p:cNvPr id="3" name="Content Placeholder 2"/>
          <p:cNvSpPr>
            <a:spLocks noGrp="1"/>
          </p:cNvSpPr>
          <p:nvPr>
            <p:ph idx="1"/>
          </p:nvPr>
        </p:nvSpPr>
        <p:spPr>
          <a:xfrm>
            <a:off x="457200" y="1196752"/>
            <a:ext cx="8229600" cy="5400600"/>
          </a:xfrm>
        </p:spPr>
        <p:txBody>
          <a:bodyPr>
            <a:normAutofit fontScale="92500" lnSpcReduction="10000"/>
          </a:bodyPr>
          <a:lstStyle/>
          <a:p>
            <a:r>
              <a:rPr lang="en-US" dirty="0" smtClean="0"/>
              <a:t>This dataset contains a list of video games with sales greater than 100,000 copies. </a:t>
            </a:r>
          </a:p>
          <a:p>
            <a:endParaRPr lang="en-IN" dirty="0" smtClean="0"/>
          </a:p>
          <a:p>
            <a:r>
              <a:rPr lang="en-US" dirty="0" smtClean="0"/>
              <a:t>Fields include</a:t>
            </a:r>
          </a:p>
          <a:p>
            <a:endParaRPr lang="en-US" dirty="0" smtClean="0"/>
          </a:p>
          <a:p>
            <a:r>
              <a:rPr lang="en-US" dirty="0" smtClean="0"/>
              <a:t>Rank - Ranking of overall sales</a:t>
            </a:r>
          </a:p>
          <a:p>
            <a:endParaRPr lang="en-US" dirty="0" smtClean="0"/>
          </a:p>
          <a:p>
            <a:r>
              <a:rPr lang="en-US" dirty="0" smtClean="0"/>
              <a:t>Name - The games name</a:t>
            </a:r>
          </a:p>
          <a:p>
            <a:endParaRPr lang="en-US" dirty="0" smtClean="0"/>
          </a:p>
          <a:p>
            <a:r>
              <a:rPr lang="en-US" dirty="0" smtClean="0"/>
              <a:t>Platform - Platform of the games release (i.e. PC,PS4, etc.)</a:t>
            </a:r>
          </a:p>
          <a:p>
            <a:endParaRPr lang="en-US" dirty="0" smtClean="0"/>
          </a:p>
          <a:p>
            <a:r>
              <a:rPr lang="en-US" dirty="0" smtClean="0"/>
              <a:t>Year - Year of the game's release</a:t>
            </a:r>
          </a:p>
          <a:p>
            <a:endParaRPr lang="en-US" dirty="0" smtClean="0"/>
          </a:p>
          <a:p>
            <a:r>
              <a:rPr lang="en-US" dirty="0" smtClean="0"/>
              <a:t>Genre(Category) </a:t>
            </a:r>
            <a:r>
              <a:rPr lang="en-US" dirty="0" smtClean="0"/>
              <a:t>- Genre of the game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Tree>
    <p:extLst>
      <p:ext uri="{BB962C8B-B14F-4D97-AF65-F5344CB8AC3E}">
        <p14:creationId xmlns:p14="http://schemas.microsoft.com/office/powerpoint/2010/main" val="411137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endParaRPr lang="en-US" dirty="0"/>
          </a:p>
          <a:p>
            <a:r>
              <a:rPr lang="en-US" dirty="0"/>
              <a:t>Publisher - Publisher of the game</a:t>
            </a:r>
          </a:p>
          <a:p>
            <a:endParaRPr lang="en-US" dirty="0"/>
          </a:p>
          <a:p>
            <a:r>
              <a:rPr lang="en-US" dirty="0" err="1"/>
              <a:t>NA_Sales</a:t>
            </a:r>
            <a:r>
              <a:rPr lang="en-US" dirty="0"/>
              <a:t> - Sales in North America (in millions)</a:t>
            </a:r>
          </a:p>
          <a:p>
            <a:endParaRPr lang="en-US" dirty="0"/>
          </a:p>
          <a:p>
            <a:r>
              <a:rPr lang="en-US" dirty="0" err="1"/>
              <a:t>EU_Sales</a:t>
            </a:r>
            <a:r>
              <a:rPr lang="en-US" dirty="0"/>
              <a:t> - Sales in Europe (in millions)</a:t>
            </a:r>
          </a:p>
          <a:p>
            <a:endParaRPr lang="en-US" dirty="0"/>
          </a:p>
          <a:p>
            <a:r>
              <a:rPr lang="en-US" dirty="0" err="1"/>
              <a:t>JP_Sales</a:t>
            </a:r>
            <a:r>
              <a:rPr lang="en-US" dirty="0"/>
              <a:t> - Sales in Japan (in millions)</a:t>
            </a:r>
          </a:p>
          <a:p>
            <a:endParaRPr lang="en-US" dirty="0"/>
          </a:p>
          <a:p>
            <a:r>
              <a:rPr lang="en-US" dirty="0" err="1"/>
              <a:t>Other_Sales</a:t>
            </a:r>
            <a:r>
              <a:rPr lang="en-US" dirty="0"/>
              <a:t> - Sales in the rest of the world (in millions)</a:t>
            </a:r>
          </a:p>
          <a:p>
            <a:endParaRPr lang="en-US" dirty="0"/>
          </a:p>
          <a:p>
            <a:r>
              <a:rPr lang="en-US" dirty="0" err="1"/>
              <a:t>Global_Sales</a:t>
            </a:r>
            <a:r>
              <a:rPr lang="en-US" dirty="0"/>
              <a:t> - Total worldwide sales.</a:t>
            </a:r>
          </a:p>
          <a:p>
            <a:endParaRPr lang="en-US" dirty="0"/>
          </a:p>
          <a:p>
            <a:endParaRPr lang="en-IN" dirty="0"/>
          </a:p>
        </p:txBody>
      </p:sp>
    </p:spTree>
    <p:extLst>
      <p:ext uri="{BB962C8B-B14F-4D97-AF65-F5344CB8AC3E}">
        <p14:creationId xmlns:p14="http://schemas.microsoft.com/office/powerpoint/2010/main" val="418646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pPr algn="ctr"/>
            <a:r>
              <a:rPr lang="en-IN" dirty="0" smtClean="0"/>
              <a:t>About </a:t>
            </a:r>
            <a:r>
              <a:rPr lang="en-IN" dirty="0"/>
              <a:t>language </a:t>
            </a:r>
          </a:p>
        </p:txBody>
      </p:sp>
      <p:sp>
        <p:nvSpPr>
          <p:cNvPr id="3" name="Content Placeholder 2"/>
          <p:cNvSpPr>
            <a:spLocks noGrp="1"/>
          </p:cNvSpPr>
          <p:nvPr>
            <p:ph idx="1"/>
          </p:nvPr>
        </p:nvSpPr>
        <p:spPr>
          <a:xfrm>
            <a:off x="251520" y="1196752"/>
            <a:ext cx="8712968" cy="5400600"/>
          </a:xfrm>
        </p:spPr>
        <p:txBody>
          <a:bodyPr>
            <a:normAutofit/>
          </a:bodyPr>
          <a:lstStyle/>
          <a:p>
            <a:r>
              <a:rPr lang="en-US" dirty="0"/>
              <a:t>R is a system for statistical computation and graphics. It provides, among other things, a programming language, high level graphics, interfaces to other languages and debugging facilities. This manual details and defines the R language.</a:t>
            </a:r>
            <a:endParaRPr lang="en-US" dirty="0" smtClean="0"/>
          </a:p>
          <a:p>
            <a:endParaRPr lang="en-US" dirty="0"/>
          </a:p>
          <a:p>
            <a:r>
              <a:rPr lang="en-US" dirty="0" smtClean="0"/>
              <a:t>The </a:t>
            </a:r>
            <a:r>
              <a:rPr lang="en-US" dirty="0"/>
              <a:t>core of R is an interpreted computer language which allows branching and looping as well as modular programming using functions. </a:t>
            </a:r>
            <a:endParaRPr lang="en-US" dirty="0" smtClean="0"/>
          </a:p>
          <a:p>
            <a:endParaRPr lang="en-US" dirty="0"/>
          </a:p>
          <a:p>
            <a:r>
              <a:rPr lang="en-US" dirty="0" smtClean="0"/>
              <a:t>R </a:t>
            </a:r>
            <a:r>
              <a:rPr lang="en-US" dirty="0"/>
              <a:t>allows integration with the procedures written in the C, C++, </a:t>
            </a:r>
            <a:r>
              <a:rPr lang="en-US" dirty="0" err="1"/>
              <a:t>.</a:t>
            </a:r>
            <a:r>
              <a:rPr lang="en-US" dirty="0" err="1" smtClean="0"/>
              <a:t>Net</a:t>
            </a:r>
            <a:r>
              <a:rPr lang="en-US" dirty="0"/>
              <a:t> </a:t>
            </a:r>
            <a:r>
              <a:rPr lang="en-US" dirty="0" smtClean="0"/>
              <a:t>or </a:t>
            </a:r>
            <a:r>
              <a:rPr lang="en-US" dirty="0" smtClean="0"/>
              <a:t> Python languages </a:t>
            </a:r>
            <a:r>
              <a:rPr lang="en-US" dirty="0"/>
              <a:t>for efficiency</a:t>
            </a:r>
            <a:r>
              <a:rPr lang="en-US" dirty="0" smtClean="0"/>
              <a:t>.</a:t>
            </a:r>
          </a:p>
          <a:p>
            <a:endParaRPr lang="en-IN" dirty="0"/>
          </a:p>
        </p:txBody>
      </p:sp>
    </p:spTree>
    <p:extLst>
      <p:ext uri="{BB962C8B-B14F-4D97-AF65-F5344CB8AC3E}">
        <p14:creationId xmlns:p14="http://schemas.microsoft.com/office/powerpoint/2010/main" val="2933324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R-pro and cons</a:t>
            </a:r>
            <a:endParaRPr lang="en-IN" dirty="0"/>
          </a:p>
        </p:txBody>
      </p:sp>
      <p:sp>
        <p:nvSpPr>
          <p:cNvPr id="3" name="Content Placeholder 2"/>
          <p:cNvSpPr>
            <a:spLocks noGrp="1"/>
          </p:cNvSpPr>
          <p:nvPr>
            <p:ph idx="1"/>
          </p:nvPr>
        </p:nvSpPr>
        <p:spPr/>
        <p:txBody>
          <a:bodyPr/>
          <a:lstStyle/>
          <a:p>
            <a:r>
              <a:rPr lang="en-IN" dirty="0" smtClean="0"/>
              <a:t>Pro:</a:t>
            </a:r>
          </a:p>
          <a:p>
            <a:r>
              <a:rPr lang="en-IN" dirty="0" smtClean="0"/>
              <a:t>open source,</a:t>
            </a:r>
          </a:p>
          <a:p>
            <a:r>
              <a:rPr lang="en-IN" dirty="0" smtClean="0"/>
              <a:t>platform independent, </a:t>
            </a:r>
          </a:p>
          <a:p>
            <a:r>
              <a:rPr lang="en-IN" dirty="0" smtClean="0"/>
              <a:t>ML operations </a:t>
            </a:r>
          </a:p>
          <a:p>
            <a:pPr marL="0" indent="0">
              <a:buNone/>
            </a:pPr>
            <a:endParaRPr lang="en-IN" dirty="0"/>
          </a:p>
          <a:p>
            <a:r>
              <a:rPr lang="en-IN" dirty="0" smtClean="0"/>
              <a:t>Cons: </a:t>
            </a:r>
          </a:p>
          <a:p>
            <a:r>
              <a:rPr lang="en-IN" dirty="0" smtClean="0"/>
              <a:t>Weak origin(not support for dynamic or 3D graphics )</a:t>
            </a:r>
          </a:p>
          <a:p>
            <a:r>
              <a:rPr lang="en-IN" dirty="0" smtClean="0"/>
              <a:t>Data handling </a:t>
            </a:r>
          </a:p>
          <a:p>
            <a:r>
              <a:rPr lang="en-IN" dirty="0" smtClean="0"/>
              <a:t>Basic security </a:t>
            </a:r>
          </a:p>
          <a:p>
            <a:endParaRPr lang="en-IN" dirty="0" smtClean="0"/>
          </a:p>
        </p:txBody>
      </p:sp>
    </p:spTree>
    <p:extLst>
      <p:ext uri="{BB962C8B-B14F-4D97-AF65-F5344CB8AC3E}">
        <p14:creationId xmlns:p14="http://schemas.microsoft.com/office/powerpoint/2010/main" val="4151318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390</TotalTime>
  <Words>1143</Words>
  <Application>Microsoft Office PowerPoint</Application>
  <PresentationFormat>On-screen Show (4:3)</PresentationFormat>
  <Paragraphs>138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Research Presentation-2 </vt:lpstr>
      <vt:lpstr>                          Index</vt:lpstr>
      <vt:lpstr>Introduction</vt:lpstr>
      <vt:lpstr>Overview of data study</vt:lpstr>
      <vt:lpstr>analytical study of Video game industry and sales across the world</vt:lpstr>
      <vt:lpstr>DATA</vt:lpstr>
      <vt:lpstr>PowerPoint Presentation</vt:lpstr>
      <vt:lpstr>About language </vt:lpstr>
      <vt:lpstr>R-pro and cons</vt:lpstr>
      <vt:lpstr>Data loading processing </vt:lpstr>
      <vt:lpstr>Output</vt:lpstr>
      <vt:lpstr>Data Mining Techniques </vt:lpstr>
      <vt:lpstr>Predictive </vt:lpstr>
      <vt:lpstr>Predictive</vt:lpstr>
      <vt:lpstr>Descriptive </vt:lpstr>
      <vt:lpstr>Descriptive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Presentation-2</dc:title>
  <dc:creator>priya</dc:creator>
  <cp:lastModifiedBy>priya</cp:lastModifiedBy>
  <cp:revision>32</cp:revision>
  <dcterms:created xsi:type="dcterms:W3CDTF">2021-05-23T18:20:16Z</dcterms:created>
  <dcterms:modified xsi:type="dcterms:W3CDTF">2021-05-30T08:12:56Z</dcterms:modified>
</cp:coreProperties>
</file>