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6" r:id="rId3"/>
    <p:sldId id="259" r:id="rId4"/>
    <p:sldId id="258"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8E50BC4-988F-4E68-8E94-105CEE50B07D}" v="9" dt="2024-05-23T10:27:22.37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udit Verma" userId="fa20e09a2ecb9f0b" providerId="LiveId" clId="{F8E50BC4-988F-4E68-8E94-105CEE50B07D}"/>
    <pc:docChg chg="undo custSel addSld modSld sldOrd">
      <pc:chgData name="Mudit Verma" userId="fa20e09a2ecb9f0b" providerId="LiveId" clId="{F8E50BC4-988F-4E68-8E94-105CEE50B07D}" dt="2024-05-23T10:32:40.761" v="442" actId="27636"/>
      <pc:docMkLst>
        <pc:docMk/>
      </pc:docMkLst>
      <pc:sldChg chg="modSp mod">
        <pc:chgData name="Mudit Verma" userId="fa20e09a2ecb9f0b" providerId="LiveId" clId="{F8E50BC4-988F-4E68-8E94-105CEE50B07D}" dt="2024-05-23T09:52:07.026" v="217" actId="27636"/>
        <pc:sldMkLst>
          <pc:docMk/>
          <pc:sldMk cId="1761951118" sldId="256"/>
        </pc:sldMkLst>
        <pc:spChg chg="mod">
          <ac:chgData name="Mudit Verma" userId="fa20e09a2ecb9f0b" providerId="LiveId" clId="{F8E50BC4-988F-4E68-8E94-105CEE50B07D}" dt="2024-05-23T09:52:07.026" v="217" actId="27636"/>
          <ac:spMkLst>
            <pc:docMk/>
            <pc:sldMk cId="1761951118" sldId="256"/>
            <ac:spMk id="3" creationId="{524458FE-C754-4056-DCAB-AA0647DDE5B3}"/>
          </ac:spMkLst>
        </pc:spChg>
      </pc:sldChg>
      <pc:sldChg chg="addSp delSp modSp mod ord">
        <pc:chgData name="Mudit Verma" userId="fa20e09a2ecb9f0b" providerId="LiveId" clId="{F8E50BC4-988F-4E68-8E94-105CEE50B07D}" dt="2024-05-23T09:38:58.205" v="143"/>
        <pc:sldMkLst>
          <pc:docMk/>
          <pc:sldMk cId="1964895972" sldId="257"/>
        </pc:sldMkLst>
        <pc:spChg chg="mod">
          <ac:chgData name="Mudit Verma" userId="fa20e09a2ecb9f0b" providerId="LiveId" clId="{F8E50BC4-988F-4E68-8E94-105CEE50B07D}" dt="2024-05-23T09:38:21.571" v="135" actId="1076"/>
          <ac:spMkLst>
            <pc:docMk/>
            <pc:sldMk cId="1964895972" sldId="257"/>
            <ac:spMk id="2" creationId="{25A9D7F5-9EE2-02AB-781F-4065791AB93E}"/>
          </ac:spMkLst>
        </pc:spChg>
        <pc:spChg chg="del mod">
          <ac:chgData name="Mudit Verma" userId="fa20e09a2ecb9f0b" providerId="LiveId" clId="{F8E50BC4-988F-4E68-8E94-105CEE50B07D}" dt="2024-05-23T09:37:59.426" v="131" actId="931"/>
          <ac:spMkLst>
            <pc:docMk/>
            <pc:sldMk cId="1964895972" sldId="257"/>
            <ac:spMk id="3" creationId="{3FB4E4EF-75F2-4A02-AF9F-C82692558E48}"/>
          </ac:spMkLst>
        </pc:spChg>
        <pc:picChg chg="add del mod">
          <ac:chgData name="Mudit Verma" userId="fa20e09a2ecb9f0b" providerId="LiveId" clId="{F8E50BC4-988F-4E68-8E94-105CEE50B07D}" dt="2024-05-23T09:29:04.057" v="107" actId="478"/>
          <ac:picMkLst>
            <pc:docMk/>
            <pc:sldMk cId="1964895972" sldId="257"/>
            <ac:picMk id="5" creationId="{01A7D80A-42BE-BD43-34D6-53595E796A67}"/>
          </ac:picMkLst>
        </pc:picChg>
        <pc:picChg chg="add mod">
          <ac:chgData name="Mudit Verma" userId="fa20e09a2ecb9f0b" providerId="LiveId" clId="{F8E50BC4-988F-4E68-8E94-105CEE50B07D}" dt="2024-05-23T09:38:42.201" v="141" actId="14100"/>
          <ac:picMkLst>
            <pc:docMk/>
            <pc:sldMk cId="1964895972" sldId="257"/>
            <ac:picMk id="7" creationId="{6A960CC4-34E8-480A-8C44-9FC46853EADA}"/>
          </ac:picMkLst>
        </pc:picChg>
      </pc:sldChg>
      <pc:sldChg chg="addSp delSp modSp new mod">
        <pc:chgData name="Mudit Verma" userId="fa20e09a2ecb9f0b" providerId="LiveId" clId="{F8E50BC4-988F-4E68-8E94-105CEE50B07D}" dt="2024-05-23T09:40:50.877" v="156" actId="14100"/>
        <pc:sldMkLst>
          <pc:docMk/>
          <pc:sldMk cId="2912658291" sldId="258"/>
        </pc:sldMkLst>
        <pc:spChg chg="del">
          <ac:chgData name="Mudit Verma" userId="fa20e09a2ecb9f0b" providerId="LiveId" clId="{F8E50BC4-988F-4E68-8E94-105CEE50B07D}" dt="2024-05-23T09:40:00.919" v="145" actId="931"/>
          <ac:spMkLst>
            <pc:docMk/>
            <pc:sldMk cId="2912658291" sldId="258"/>
            <ac:spMk id="3" creationId="{DABA3C07-A4D4-7048-FED5-014971D6CB38}"/>
          </ac:spMkLst>
        </pc:spChg>
        <pc:picChg chg="add mod">
          <ac:chgData name="Mudit Verma" userId="fa20e09a2ecb9f0b" providerId="LiveId" clId="{F8E50BC4-988F-4E68-8E94-105CEE50B07D}" dt="2024-05-23T09:40:50.877" v="156" actId="14100"/>
          <ac:picMkLst>
            <pc:docMk/>
            <pc:sldMk cId="2912658291" sldId="258"/>
            <ac:picMk id="5" creationId="{43EAAF61-5D37-2351-0D1D-452F70A81EEC}"/>
          </ac:picMkLst>
        </pc:picChg>
      </pc:sldChg>
      <pc:sldChg chg="modSp new mod">
        <pc:chgData name="Mudit Verma" userId="fa20e09a2ecb9f0b" providerId="LiveId" clId="{F8E50BC4-988F-4E68-8E94-105CEE50B07D}" dt="2024-05-23T09:42:10.488" v="182" actId="14100"/>
        <pc:sldMkLst>
          <pc:docMk/>
          <pc:sldMk cId="1644412426" sldId="259"/>
        </pc:sldMkLst>
        <pc:spChg chg="mod">
          <ac:chgData name="Mudit Verma" userId="fa20e09a2ecb9f0b" providerId="LiveId" clId="{F8E50BC4-988F-4E68-8E94-105CEE50B07D}" dt="2024-05-23T09:42:10.488" v="182" actId="14100"/>
          <ac:spMkLst>
            <pc:docMk/>
            <pc:sldMk cId="1644412426" sldId="259"/>
            <ac:spMk id="2" creationId="{83DCB721-C65D-13F7-D360-276E7B7AF819}"/>
          </ac:spMkLst>
        </pc:spChg>
        <pc:spChg chg="mod">
          <ac:chgData name="Mudit Verma" userId="fa20e09a2ecb9f0b" providerId="LiveId" clId="{F8E50BC4-988F-4E68-8E94-105CEE50B07D}" dt="2024-05-23T09:41:51.070" v="169" actId="20577"/>
          <ac:spMkLst>
            <pc:docMk/>
            <pc:sldMk cId="1644412426" sldId="259"/>
            <ac:spMk id="3" creationId="{87CE69F6-7D15-4F36-F16A-0BC31EE13D1B}"/>
          </ac:spMkLst>
        </pc:spChg>
      </pc:sldChg>
      <pc:sldChg chg="addSp delSp modSp new mod ord">
        <pc:chgData name="Mudit Verma" userId="fa20e09a2ecb9f0b" providerId="LiveId" clId="{F8E50BC4-988F-4E68-8E94-105CEE50B07D}" dt="2024-05-23T09:51:07.452" v="203"/>
        <pc:sldMkLst>
          <pc:docMk/>
          <pc:sldMk cId="3898407253" sldId="260"/>
        </pc:sldMkLst>
        <pc:spChg chg="mod">
          <ac:chgData name="Mudit Verma" userId="fa20e09a2ecb9f0b" providerId="LiveId" clId="{F8E50BC4-988F-4E68-8E94-105CEE50B07D}" dt="2024-05-23T09:45:41.146" v="185"/>
          <ac:spMkLst>
            <pc:docMk/>
            <pc:sldMk cId="3898407253" sldId="260"/>
            <ac:spMk id="2" creationId="{F2513076-7466-C4B6-79A1-B22E24627D55}"/>
          </ac:spMkLst>
        </pc:spChg>
        <pc:spChg chg="del">
          <ac:chgData name="Mudit Verma" userId="fa20e09a2ecb9f0b" providerId="LiveId" clId="{F8E50BC4-988F-4E68-8E94-105CEE50B07D}" dt="2024-05-23T09:46:03.453" v="186" actId="931"/>
          <ac:spMkLst>
            <pc:docMk/>
            <pc:sldMk cId="3898407253" sldId="260"/>
            <ac:spMk id="3" creationId="{42FE88B6-5A85-C5C9-CFF4-35EE2950EF60}"/>
          </ac:spMkLst>
        </pc:spChg>
        <pc:picChg chg="add mod">
          <ac:chgData name="Mudit Verma" userId="fa20e09a2ecb9f0b" providerId="LiveId" clId="{F8E50BC4-988F-4E68-8E94-105CEE50B07D}" dt="2024-05-23T09:46:09.806" v="188" actId="14100"/>
          <ac:picMkLst>
            <pc:docMk/>
            <pc:sldMk cId="3898407253" sldId="260"/>
            <ac:picMk id="5" creationId="{72B0E87F-FA8D-AC64-171B-BF40DD7ADB91}"/>
          </ac:picMkLst>
        </pc:picChg>
      </pc:sldChg>
      <pc:sldChg chg="addSp delSp modSp new mod ord">
        <pc:chgData name="Mudit Verma" userId="fa20e09a2ecb9f0b" providerId="LiveId" clId="{F8E50BC4-988F-4E68-8E94-105CEE50B07D}" dt="2024-05-23T09:51:00.919" v="201"/>
        <pc:sldMkLst>
          <pc:docMk/>
          <pc:sldMk cId="1275737714" sldId="261"/>
        </pc:sldMkLst>
        <pc:spChg chg="mod">
          <ac:chgData name="Mudit Verma" userId="fa20e09a2ecb9f0b" providerId="LiveId" clId="{F8E50BC4-988F-4E68-8E94-105CEE50B07D}" dt="2024-05-23T09:47:15.437" v="191"/>
          <ac:spMkLst>
            <pc:docMk/>
            <pc:sldMk cId="1275737714" sldId="261"/>
            <ac:spMk id="2" creationId="{6C40228F-C5B6-E22C-FE83-E748ADC238BF}"/>
          </ac:spMkLst>
        </pc:spChg>
        <pc:spChg chg="del">
          <ac:chgData name="Mudit Verma" userId="fa20e09a2ecb9f0b" providerId="LiveId" clId="{F8E50BC4-988F-4E68-8E94-105CEE50B07D}" dt="2024-05-23T09:50:26.537" v="192" actId="931"/>
          <ac:spMkLst>
            <pc:docMk/>
            <pc:sldMk cId="1275737714" sldId="261"/>
            <ac:spMk id="3" creationId="{461B1316-DAA6-4A23-C5D0-F1B586CCF9BE}"/>
          </ac:spMkLst>
        </pc:spChg>
        <pc:picChg chg="add mod">
          <ac:chgData name="Mudit Verma" userId="fa20e09a2ecb9f0b" providerId="LiveId" clId="{F8E50BC4-988F-4E68-8E94-105CEE50B07D}" dt="2024-05-23T09:50:45.516" v="199" actId="1076"/>
          <ac:picMkLst>
            <pc:docMk/>
            <pc:sldMk cId="1275737714" sldId="261"/>
            <ac:picMk id="5" creationId="{C735D60E-E35B-37E1-E557-763D128857F0}"/>
          </ac:picMkLst>
        </pc:picChg>
      </pc:sldChg>
      <pc:sldChg chg="addSp delSp modSp new mod">
        <pc:chgData name="Mudit Verma" userId="fa20e09a2ecb9f0b" providerId="LiveId" clId="{F8E50BC4-988F-4E68-8E94-105CEE50B07D}" dt="2024-05-23T10:27:22.377" v="309" actId="931"/>
        <pc:sldMkLst>
          <pc:docMk/>
          <pc:sldMk cId="3056195921" sldId="262"/>
        </pc:sldMkLst>
        <pc:spChg chg="mod">
          <ac:chgData name="Mudit Verma" userId="fa20e09a2ecb9f0b" providerId="LiveId" clId="{F8E50BC4-988F-4E68-8E94-105CEE50B07D}" dt="2024-05-23T10:17:45.611" v="268" actId="20577"/>
          <ac:spMkLst>
            <pc:docMk/>
            <pc:sldMk cId="3056195921" sldId="262"/>
            <ac:spMk id="2" creationId="{9ADD2E2D-2524-C0A1-A9F5-91B62ED73005}"/>
          </ac:spMkLst>
        </pc:spChg>
        <pc:spChg chg="del">
          <ac:chgData name="Mudit Verma" userId="fa20e09a2ecb9f0b" providerId="LiveId" clId="{F8E50BC4-988F-4E68-8E94-105CEE50B07D}" dt="2024-05-23T10:05:06.649" v="236" actId="931"/>
          <ac:spMkLst>
            <pc:docMk/>
            <pc:sldMk cId="3056195921" sldId="262"/>
            <ac:spMk id="3" creationId="{D7EED35B-C0D9-8B53-17F3-6FAD432D4640}"/>
          </ac:spMkLst>
        </pc:spChg>
        <pc:spChg chg="add del mod">
          <ac:chgData name="Mudit Verma" userId="fa20e09a2ecb9f0b" providerId="LiveId" clId="{F8E50BC4-988F-4E68-8E94-105CEE50B07D}" dt="2024-05-23T10:27:22.377" v="309" actId="931"/>
          <ac:spMkLst>
            <pc:docMk/>
            <pc:sldMk cId="3056195921" sldId="262"/>
            <ac:spMk id="4" creationId="{DF2905DE-9BCA-0975-7059-65EE726CF5EC}"/>
          </ac:spMkLst>
        </pc:spChg>
        <pc:spChg chg="add del mod">
          <ac:chgData name="Mudit Verma" userId="fa20e09a2ecb9f0b" providerId="LiveId" clId="{F8E50BC4-988F-4E68-8E94-105CEE50B07D}" dt="2024-05-23T10:18:30.058" v="275" actId="931"/>
          <ac:spMkLst>
            <pc:docMk/>
            <pc:sldMk cId="3056195921" sldId="262"/>
            <ac:spMk id="7" creationId="{B1A192AB-7663-5683-82B7-32AA4963C1F8}"/>
          </ac:spMkLst>
        </pc:spChg>
        <pc:picChg chg="add del mod">
          <ac:chgData name="Mudit Verma" userId="fa20e09a2ecb9f0b" providerId="LiveId" clId="{F8E50BC4-988F-4E68-8E94-105CEE50B07D}" dt="2024-05-23T10:18:11.008" v="274" actId="478"/>
          <ac:picMkLst>
            <pc:docMk/>
            <pc:sldMk cId="3056195921" sldId="262"/>
            <ac:picMk id="5" creationId="{6AE59BD4-5C29-5D67-9C87-99293604E213}"/>
          </ac:picMkLst>
        </pc:picChg>
        <pc:picChg chg="add mod">
          <ac:chgData name="Mudit Verma" userId="fa20e09a2ecb9f0b" providerId="LiveId" clId="{F8E50BC4-988F-4E68-8E94-105CEE50B07D}" dt="2024-05-23T10:27:22.377" v="309" actId="931"/>
          <ac:picMkLst>
            <pc:docMk/>
            <pc:sldMk cId="3056195921" sldId="262"/>
            <ac:picMk id="6" creationId="{9501119E-DE9E-BC05-0583-19AFEC0B94E5}"/>
          </ac:picMkLst>
        </pc:picChg>
        <pc:picChg chg="add del mod">
          <ac:chgData name="Mudit Verma" userId="fa20e09a2ecb9f0b" providerId="LiveId" clId="{F8E50BC4-988F-4E68-8E94-105CEE50B07D}" dt="2024-05-23T10:27:10.049" v="308" actId="478"/>
          <ac:picMkLst>
            <pc:docMk/>
            <pc:sldMk cId="3056195921" sldId="262"/>
            <ac:picMk id="9" creationId="{B273C804-4C5D-DCFB-E338-5F92E0DD632B}"/>
          </ac:picMkLst>
        </pc:picChg>
      </pc:sldChg>
      <pc:sldChg chg="addSp delSp modSp new mod">
        <pc:chgData name="Mudit Verma" userId="fa20e09a2ecb9f0b" providerId="LiveId" clId="{F8E50BC4-988F-4E68-8E94-105CEE50B07D}" dt="2024-05-23T10:23:08.574" v="298" actId="14100"/>
        <pc:sldMkLst>
          <pc:docMk/>
          <pc:sldMk cId="3365039655" sldId="263"/>
        </pc:sldMkLst>
        <pc:spChg chg="mod">
          <ac:chgData name="Mudit Verma" userId="fa20e09a2ecb9f0b" providerId="LiveId" clId="{F8E50BC4-988F-4E68-8E94-105CEE50B07D}" dt="2024-05-23T10:22:42.540" v="295" actId="20577"/>
          <ac:spMkLst>
            <pc:docMk/>
            <pc:sldMk cId="3365039655" sldId="263"/>
            <ac:spMk id="2" creationId="{74BF4704-2A67-E829-513B-49AE2BF02A28}"/>
          </ac:spMkLst>
        </pc:spChg>
        <pc:spChg chg="del">
          <ac:chgData name="Mudit Verma" userId="fa20e09a2ecb9f0b" providerId="LiveId" clId="{F8E50BC4-988F-4E68-8E94-105CEE50B07D}" dt="2024-05-23T10:23:01.332" v="296" actId="931"/>
          <ac:spMkLst>
            <pc:docMk/>
            <pc:sldMk cId="3365039655" sldId="263"/>
            <ac:spMk id="3" creationId="{60C7A127-CE5E-104B-08B6-D1C0FA266D51}"/>
          </ac:spMkLst>
        </pc:spChg>
        <pc:picChg chg="add mod">
          <ac:chgData name="Mudit Verma" userId="fa20e09a2ecb9f0b" providerId="LiveId" clId="{F8E50BC4-988F-4E68-8E94-105CEE50B07D}" dt="2024-05-23T10:23:08.574" v="298" actId="14100"/>
          <ac:picMkLst>
            <pc:docMk/>
            <pc:sldMk cId="3365039655" sldId="263"/>
            <ac:picMk id="5" creationId="{3A1852B2-4E68-7172-137B-16FEC9B18C52}"/>
          </ac:picMkLst>
        </pc:picChg>
      </pc:sldChg>
      <pc:sldChg chg="modSp new mod">
        <pc:chgData name="Mudit Verma" userId="fa20e09a2ecb9f0b" providerId="LiveId" clId="{F8E50BC4-988F-4E68-8E94-105CEE50B07D}" dt="2024-05-23T10:32:40.761" v="442" actId="27636"/>
        <pc:sldMkLst>
          <pc:docMk/>
          <pc:sldMk cId="1629087284" sldId="264"/>
        </pc:sldMkLst>
        <pc:spChg chg="mod">
          <ac:chgData name="Mudit Verma" userId="fa20e09a2ecb9f0b" providerId="LiveId" clId="{F8E50BC4-988F-4E68-8E94-105CEE50B07D}" dt="2024-05-23T10:32:40.761" v="442" actId="27636"/>
          <ac:spMkLst>
            <pc:docMk/>
            <pc:sldMk cId="1629087284" sldId="264"/>
            <ac:spMk id="2" creationId="{7C5BF6CC-7C74-2140-D3D5-26403F90E00B}"/>
          </ac:spMkLst>
        </pc:spChg>
        <pc:spChg chg="mod">
          <ac:chgData name="Mudit Verma" userId="fa20e09a2ecb9f0b" providerId="LiveId" clId="{F8E50BC4-988F-4E68-8E94-105CEE50B07D}" dt="2024-05-23T10:32:35.616" v="440" actId="27636"/>
          <ac:spMkLst>
            <pc:docMk/>
            <pc:sldMk cId="1629087284" sldId="264"/>
            <ac:spMk id="3" creationId="{5186D25A-76C6-72EC-40F0-1073483EC1B3}"/>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7D7259-7DEC-E63C-A06F-02A858DE45D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E011B20-6556-8E64-D02B-EB413928E78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07AAA05-29E8-AD75-F03A-65813EA57584}"/>
              </a:ext>
            </a:extLst>
          </p:cNvPr>
          <p:cNvSpPr>
            <a:spLocks noGrp="1"/>
          </p:cNvSpPr>
          <p:nvPr>
            <p:ph type="dt" sz="half" idx="10"/>
          </p:nvPr>
        </p:nvSpPr>
        <p:spPr/>
        <p:txBody>
          <a:bodyPr/>
          <a:lstStyle/>
          <a:p>
            <a:fld id="{45994253-1535-4F82-A8CA-848E5072BB14}" type="datetimeFigureOut">
              <a:rPr lang="en-US" smtClean="0"/>
              <a:t>5/23/2024</a:t>
            </a:fld>
            <a:endParaRPr lang="en-US"/>
          </a:p>
        </p:txBody>
      </p:sp>
      <p:sp>
        <p:nvSpPr>
          <p:cNvPr id="5" name="Footer Placeholder 4">
            <a:extLst>
              <a:ext uri="{FF2B5EF4-FFF2-40B4-BE49-F238E27FC236}">
                <a16:creationId xmlns:a16="http://schemas.microsoft.com/office/drawing/2014/main" id="{735DBB99-EFF8-5BF8-1217-70D8613F9A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5AD55C-8489-F434-FDFB-0B25FE50C7BA}"/>
              </a:ext>
            </a:extLst>
          </p:cNvPr>
          <p:cNvSpPr>
            <a:spLocks noGrp="1"/>
          </p:cNvSpPr>
          <p:nvPr>
            <p:ph type="sldNum" sz="quarter" idx="12"/>
          </p:nvPr>
        </p:nvSpPr>
        <p:spPr/>
        <p:txBody>
          <a:bodyPr/>
          <a:lstStyle/>
          <a:p>
            <a:fld id="{75C153AA-30D2-4FD8-868D-AF97713F903D}" type="slidenum">
              <a:rPr lang="en-US" smtClean="0"/>
              <a:t>‹#›</a:t>
            </a:fld>
            <a:endParaRPr lang="en-US"/>
          </a:p>
        </p:txBody>
      </p:sp>
    </p:spTree>
    <p:extLst>
      <p:ext uri="{BB962C8B-B14F-4D97-AF65-F5344CB8AC3E}">
        <p14:creationId xmlns:p14="http://schemas.microsoft.com/office/powerpoint/2010/main" val="2087821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83E071-9C4A-7A28-9853-185BB735007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563ACFF-5052-A796-C9E7-F1F06D0E2DB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B6E8721-1E59-21D1-0BB9-4BEBB057B59C}"/>
              </a:ext>
            </a:extLst>
          </p:cNvPr>
          <p:cNvSpPr>
            <a:spLocks noGrp="1"/>
          </p:cNvSpPr>
          <p:nvPr>
            <p:ph type="dt" sz="half" idx="10"/>
          </p:nvPr>
        </p:nvSpPr>
        <p:spPr/>
        <p:txBody>
          <a:bodyPr/>
          <a:lstStyle/>
          <a:p>
            <a:fld id="{45994253-1535-4F82-A8CA-848E5072BB14}" type="datetimeFigureOut">
              <a:rPr lang="en-US" smtClean="0"/>
              <a:t>5/23/2024</a:t>
            </a:fld>
            <a:endParaRPr lang="en-US"/>
          </a:p>
        </p:txBody>
      </p:sp>
      <p:sp>
        <p:nvSpPr>
          <p:cNvPr id="5" name="Footer Placeholder 4">
            <a:extLst>
              <a:ext uri="{FF2B5EF4-FFF2-40B4-BE49-F238E27FC236}">
                <a16:creationId xmlns:a16="http://schemas.microsoft.com/office/drawing/2014/main" id="{CED5CB97-280D-D1C0-7FD7-BF7A429E87C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3EDBFD9-63AC-FEA2-EEB6-690C6612F739}"/>
              </a:ext>
            </a:extLst>
          </p:cNvPr>
          <p:cNvSpPr>
            <a:spLocks noGrp="1"/>
          </p:cNvSpPr>
          <p:nvPr>
            <p:ph type="sldNum" sz="quarter" idx="12"/>
          </p:nvPr>
        </p:nvSpPr>
        <p:spPr/>
        <p:txBody>
          <a:bodyPr/>
          <a:lstStyle/>
          <a:p>
            <a:fld id="{75C153AA-30D2-4FD8-868D-AF97713F903D}" type="slidenum">
              <a:rPr lang="en-US" smtClean="0"/>
              <a:t>‹#›</a:t>
            </a:fld>
            <a:endParaRPr lang="en-US"/>
          </a:p>
        </p:txBody>
      </p:sp>
    </p:spTree>
    <p:extLst>
      <p:ext uri="{BB962C8B-B14F-4D97-AF65-F5344CB8AC3E}">
        <p14:creationId xmlns:p14="http://schemas.microsoft.com/office/powerpoint/2010/main" val="9764310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BAB65A7-237A-50F9-89E9-A72CE04C8D9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4678565-C519-EB10-CBEB-AFF952A48BD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2A10AEA-ECF2-A242-DAE6-807A94803EC4}"/>
              </a:ext>
            </a:extLst>
          </p:cNvPr>
          <p:cNvSpPr>
            <a:spLocks noGrp="1"/>
          </p:cNvSpPr>
          <p:nvPr>
            <p:ph type="dt" sz="half" idx="10"/>
          </p:nvPr>
        </p:nvSpPr>
        <p:spPr/>
        <p:txBody>
          <a:bodyPr/>
          <a:lstStyle/>
          <a:p>
            <a:fld id="{45994253-1535-4F82-A8CA-848E5072BB14}" type="datetimeFigureOut">
              <a:rPr lang="en-US" smtClean="0"/>
              <a:t>5/23/2024</a:t>
            </a:fld>
            <a:endParaRPr lang="en-US"/>
          </a:p>
        </p:txBody>
      </p:sp>
      <p:sp>
        <p:nvSpPr>
          <p:cNvPr id="5" name="Footer Placeholder 4">
            <a:extLst>
              <a:ext uri="{FF2B5EF4-FFF2-40B4-BE49-F238E27FC236}">
                <a16:creationId xmlns:a16="http://schemas.microsoft.com/office/drawing/2014/main" id="{F6D0AC01-7EDD-4DFC-EEAB-EF47FE42BB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CD403E-A1A5-B661-8FC1-B16B66BDA2A5}"/>
              </a:ext>
            </a:extLst>
          </p:cNvPr>
          <p:cNvSpPr>
            <a:spLocks noGrp="1"/>
          </p:cNvSpPr>
          <p:nvPr>
            <p:ph type="sldNum" sz="quarter" idx="12"/>
          </p:nvPr>
        </p:nvSpPr>
        <p:spPr/>
        <p:txBody>
          <a:bodyPr/>
          <a:lstStyle/>
          <a:p>
            <a:fld id="{75C153AA-30D2-4FD8-868D-AF97713F903D}" type="slidenum">
              <a:rPr lang="en-US" smtClean="0"/>
              <a:t>‹#›</a:t>
            </a:fld>
            <a:endParaRPr lang="en-US"/>
          </a:p>
        </p:txBody>
      </p:sp>
    </p:spTree>
    <p:extLst>
      <p:ext uri="{BB962C8B-B14F-4D97-AF65-F5344CB8AC3E}">
        <p14:creationId xmlns:p14="http://schemas.microsoft.com/office/powerpoint/2010/main" val="37546509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C76A3-01EA-0FB5-DFEB-AFF4249F356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CE3F110-D02C-C59D-6D9B-794C22DB11E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AAB59F5-95D3-4840-89D7-638246324185}"/>
              </a:ext>
            </a:extLst>
          </p:cNvPr>
          <p:cNvSpPr>
            <a:spLocks noGrp="1"/>
          </p:cNvSpPr>
          <p:nvPr>
            <p:ph type="dt" sz="half" idx="10"/>
          </p:nvPr>
        </p:nvSpPr>
        <p:spPr/>
        <p:txBody>
          <a:bodyPr/>
          <a:lstStyle/>
          <a:p>
            <a:fld id="{45994253-1535-4F82-A8CA-848E5072BB14}" type="datetimeFigureOut">
              <a:rPr lang="en-US" smtClean="0"/>
              <a:t>5/23/2024</a:t>
            </a:fld>
            <a:endParaRPr lang="en-US"/>
          </a:p>
        </p:txBody>
      </p:sp>
      <p:sp>
        <p:nvSpPr>
          <p:cNvPr id="5" name="Footer Placeholder 4">
            <a:extLst>
              <a:ext uri="{FF2B5EF4-FFF2-40B4-BE49-F238E27FC236}">
                <a16:creationId xmlns:a16="http://schemas.microsoft.com/office/drawing/2014/main" id="{9EE7E7E8-56D1-DE03-84CE-DA9DF03576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41D0046-ECCE-3F21-D902-C7363881E183}"/>
              </a:ext>
            </a:extLst>
          </p:cNvPr>
          <p:cNvSpPr>
            <a:spLocks noGrp="1"/>
          </p:cNvSpPr>
          <p:nvPr>
            <p:ph type="sldNum" sz="quarter" idx="12"/>
          </p:nvPr>
        </p:nvSpPr>
        <p:spPr/>
        <p:txBody>
          <a:bodyPr/>
          <a:lstStyle/>
          <a:p>
            <a:fld id="{75C153AA-30D2-4FD8-868D-AF97713F903D}" type="slidenum">
              <a:rPr lang="en-US" smtClean="0"/>
              <a:t>‹#›</a:t>
            </a:fld>
            <a:endParaRPr lang="en-US"/>
          </a:p>
        </p:txBody>
      </p:sp>
    </p:spTree>
    <p:extLst>
      <p:ext uri="{BB962C8B-B14F-4D97-AF65-F5344CB8AC3E}">
        <p14:creationId xmlns:p14="http://schemas.microsoft.com/office/powerpoint/2010/main" val="17171734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8B499-4597-D9FB-AF24-9342B172E2D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7A8AFE6-71B7-4639-20B9-CC5AA83BB83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84C01D8-BAF1-B3A6-594B-EE31484BD986}"/>
              </a:ext>
            </a:extLst>
          </p:cNvPr>
          <p:cNvSpPr>
            <a:spLocks noGrp="1"/>
          </p:cNvSpPr>
          <p:nvPr>
            <p:ph type="dt" sz="half" idx="10"/>
          </p:nvPr>
        </p:nvSpPr>
        <p:spPr/>
        <p:txBody>
          <a:bodyPr/>
          <a:lstStyle/>
          <a:p>
            <a:fld id="{45994253-1535-4F82-A8CA-848E5072BB14}" type="datetimeFigureOut">
              <a:rPr lang="en-US" smtClean="0"/>
              <a:t>5/23/2024</a:t>
            </a:fld>
            <a:endParaRPr lang="en-US"/>
          </a:p>
        </p:txBody>
      </p:sp>
      <p:sp>
        <p:nvSpPr>
          <p:cNvPr id="5" name="Footer Placeholder 4">
            <a:extLst>
              <a:ext uri="{FF2B5EF4-FFF2-40B4-BE49-F238E27FC236}">
                <a16:creationId xmlns:a16="http://schemas.microsoft.com/office/drawing/2014/main" id="{25A39EDD-98FD-C486-66B6-5D1F1F669E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3F391D-D363-DE5A-DB43-CA1F5E5A56A7}"/>
              </a:ext>
            </a:extLst>
          </p:cNvPr>
          <p:cNvSpPr>
            <a:spLocks noGrp="1"/>
          </p:cNvSpPr>
          <p:nvPr>
            <p:ph type="sldNum" sz="quarter" idx="12"/>
          </p:nvPr>
        </p:nvSpPr>
        <p:spPr/>
        <p:txBody>
          <a:bodyPr/>
          <a:lstStyle/>
          <a:p>
            <a:fld id="{75C153AA-30D2-4FD8-868D-AF97713F903D}" type="slidenum">
              <a:rPr lang="en-US" smtClean="0"/>
              <a:t>‹#›</a:t>
            </a:fld>
            <a:endParaRPr lang="en-US"/>
          </a:p>
        </p:txBody>
      </p:sp>
    </p:spTree>
    <p:extLst>
      <p:ext uri="{BB962C8B-B14F-4D97-AF65-F5344CB8AC3E}">
        <p14:creationId xmlns:p14="http://schemas.microsoft.com/office/powerpoint/2010/main" val="2334475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6E3D7D-AE06-20F9-CEB9-718B34606E5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BFE361E-ACD2-CFA9-9435-C27BCC7DD2F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B030AFB-CCF1-A0B3-E963-6046D9DAF65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E9E069A-6C35-E1BB-7FC2-63B861940BDE}"/>
              </a:ext>
            </a:extLst>
          </p:cNvPr>
          <p:cNvSpPr>
            <a:spLocks noGrp="1"/>
          </p:cNvSpPr>
          <p:nvPr>
            <p:ph type="dt" sz="half" idx="10"/>
          </p:nvPr>
        </p:nvSpPr>
        <p:spPr/>
        <p:txBody>
          <a:bodyPr/>
          <a:lstStyle/>
          <a:p>
            <a:fld id="{45994253-1535-4F82-A8CA-848E5072BB14}" type="datetimeFigureOut">
              <a:rPr lang="en-US" smtClean="0"/>
              <a:t>5/23/2024</a:t>
            </a:fld>
            <a:endParaRPr lang="en-US"/>
          </a:p>
        </p:txBody>
      </p:sp>
      <p:sp>
        <p:nvSpPr>
          <p:cNvPr id="6" name="Footer Placeholder 5">
            <a:extLst>
              <a:ext uri="{FF2B5EF4-FFF2-40B4-BE49-F238E27FC236}">
                <a16:creationId xmlns:a16="http://schemas.microsoft.com/office/drawing/2014/main" id="{CF9B80ED-5244-18D7-58E9-BB0E249EA50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E108235-2C2B-7C62-26A9-76C9407FF434}"/>
              </a:ext>
            </a:extLst>
          </p:cNvPr>
          <p:cNvSpPr>
            <a:spLocks noGrp="1"/>
          </p:cNvSpPr>
          <p:nvPr>
            <p:ph type="sldNum" sz="quarter" idx="12"/>
          </p:nvPr>
        </p:nvSpPr>
        <p:spPr/>
        <p:txBody>
          <a:bodyPr/>
          <a:lstStyle/>
          <a:p>
            <a:fld id="{75C153AA-30D2-4FD8-868D-AF97713F903D}" type="slidenum">
              <a:rPr lang="en-US" smtClean="0"/>
              <a:t>‹#›</a:t>
            </a:fld>
            <a:endParaRPr lang="en-US"/>
          </a:p>
        </p:txBody>
      </p:sp>
    </p:spTree>
    <p:extLst>
      <p:ext uri="{BB962C8B-B14F-4D97-AF65-F5344CB8AC3E}">
        <p14:creationId xmlns:p14="http://schemas.microsoft.com/office/powerpoint/2010/main" val="25821186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A65D2F-460E-D24B-BE3E-085521F6941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41AAFD0-464F-B1F4-F377-2269B2C0541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CC82C4D-A6E7-F41F-0E1B-887B3B0DFD8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A9AA59F-B399-1181-E9F6-7D0F78D327C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3F4147-F10C-0FF9-97C6-597DE4203F4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5EBEA05-188D-CB06-99FC-0E7CE4677C0D}"/>
              </a:ext>
            </a:extLst>
          </p:cNvPr>
          <p:cNvSpPr>
            <a:spLocks noGrp="1"/>
          </p:cNvSpPr>
          <p:nvPr>
            <p:ph type="dt" sz="half" idx="10"/>
          </p:nvPr>
        </p:nvSpPr>
        <p:spPr/>
        <p:txBody>
          <a:bodyPr/>
          <a:lstStyle/>
          <a:p>
            <a:fld id="{45994253-1535-4F82-A8CA-848E5072BB14}" type="datetimeFigureOut">
              <a:rPr lang="en-US" smtClean="0"/>
              <a:t>5/23/2024</a:t>
            </a:fld>
            <a:endParaRPr lang="en-US"/>
          </a:p>
        </p:txBody>
      </p:sp>
      <p:sp>
        <p:nvSpPr>
          <p:cNvPr id="8" name="Footer Placeholder 7">
            <a:extLst>
              <a:ext uri="{FF2B5EF4-FFF2-40B4-BE49-F238E27FC236}">
                <a16:creationId xmlns:a16="http://schemas.microsoft.com/office/drawing/2014/main" id="{71B2F440-D989-85FC-9A76-EB23F788A24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40C7EFF-1D2B-1D3B-43F2-59B0952B9FE6}"/>
              </a:ext>
            </a:extLst>
          </p:cNvPr>
          <p:cNvSpPr>
            <a:spLocks noGrp="1"/>
          </p:cNvSpPr>
          <p:nvPr>
            <p:ph type="sldNum" sz="quarter" idx="12"/>
          </p:nvPr>
        </p:nvSpPr>
        <p:spPr/>
        <p:txBody>
          <a:bodyPr/>
          <a:lstStyle/>
          <a:p>
            <a:fld id="{75C153AA-30D2-4FD8-868D-AF97713F903D}" type="slidenum">
              <a:rPr lang="en-US" smtClean="0"/>
              <a:t>‹#›</a:t>
            </a:fld>
            <a:endParaRPr lang="en-US"/>
          </a:p>
        </p:txBody>
      </p:sp>
    </p:spTree>
    <p:extLst>
      <p:ext uri="{BB962C8B-B14F-4D97-AF65-F5344CB8AC3E}">
        <p14:creationId xmlns:p14="http://schemas.microsoft.com/office/powerpoint/2010/main" val="19275941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6F0B14-B24D-1D3D-E1B3-96ADF47E6EB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AF4F088-9E1D-5053-DCAF-9D3225C3E0D8}"/>
              </a:ext>
            </a:extLst>
          </p:cNvPr>
          <p:cNvSpPr>
            <a:spLocks noGrp="1"/>
          </p:cNvSpPr>
          <p:nvPr>
            <p:ph type="dt" sz="half" idx="10"/>
          </p:nvPr>
        </p:nvSpPr>
        <p:spPr/>
        <p:txBody>
          <a:bodyPr/>
          <a:lstStyle/>
          <a:p>
            <a:fld id="{45994253-1535-4F82-A8CA-848E5072BB14}" type="datetimeFigureOut">
              <a:rPr lang="en-US" smtClean="0"/>
              <a:t>5/23/2024</a:t>
            </a:fld>
            <a:endParaRPr lang="en-US"/>
          </a:p>
        </p:txBody>
      </p:sp>
      <p:sp>
        <p:nvSpPr>
          <p:cNvPr id="4" name="Footer Placeholder 3">
            <a:extLst>
              <a:ext uri="{FF2B5EF4-FFF2-40B4-BE49-F238E27FC236}">
                <a16:creationId xmlns:a16="http://schemas.microsoft.com/office/drawing/2014/main" id="{0E596802-CB9D-0565-5D4B-F98B378C906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112B55E-CF61-7EAB-0C91-1186C96609EB}"/>
              </a:ext>
            </a:extLst>
          </p:cNvPr>
          <p:cNvSpPr>
            <a:spLocks noGrp="1"/>
          </p:cNvSpPr>
          <p:nvPr>
            <p:ph type="sldNum" sz="quarter" idx="12"/>
          </p:nvPr>
        </p:nvSpPr>
        <p:spPr/>
        <p:txBody>
          <a:bodyPr/>
          <a:lstStyle/>
          <a:p>
            <a:fld id="{75C153AA-30D2-4FD8-868D-AF97713F903D}" type="slidenum">
              <a:rPr lang="en-US" smtClean="0"/>
              <a:t>‹#›</a:t>
            </a:fld>
            <a:endParaRPr lang="en-US"/>
          </a:p>
        </p:txBody>
      </p:sp>
    </p:spTree>
    <p:extLst>
      <p:ext uri="{BB962C8B-B14F-4D97-AF65-F5344CB8AC3E}">
        <p14:creationId xmlns:p14="http://schemas.microsoft.com/office/powerpoint/2010/main" val="6957481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1704104-AB96-04AD-1CA7-A0B4082D20AB}"/>
              </a:ext>
            </a:extLst>
          </p:cNvPr>
          <p:cNvSpPr>
            <a:spLocks noGrp="1"/>
          </p:cNvSpPr>
          <p:nvPr>
            <p:ph type="dt" sz="half" idx="10"/>
          </p:nvPr>
        </p:nvSpPr>
        <p:spPr/>
        <p:txBody>
          <a:bodyPr/>
          <a:lstStyle/>
          <a:p>
            <a:fld id="{45994253-1535-4F82-A8CA-848E5072BB14}" type="datetimeFigureOut">
              <a:rPr lang="en-US" smtClean="0"/>
              <a:t>5/23/2024</a:t>
            </a:fld>
            <a:endParaRPr lang="en-US"/>
          </a:p>
        </p:txBody>
      </p:sp>
      <p:sp>
        <p:nvSpPr>
          <p:cNvPr id="3" name="Footer Placeholder 2">
            <a:extLst>
              <a:ext uri="{FF2B5EF4-FFF2-40B4-BE49-F238E27FC236}">
                <a16:creationId xmlns:a16="http://schemas.microsoft.com/office/drawing/2014/main" id="{2F98820D-CCFB-A545-9AAA-6FD4BD2D78D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F89E71F-BCAD-0D60-0E0E-5E0AB53B44D7}"/>
              </a:ext>
            </a:extLst>
          </p:cNvPr>
          <p:cNvSpPr>
            <a:spLocks noGrp="1"/>
          </p:cNvSpPr>
          <p:nvPr>
            <p:ph type="sldNum" sz="quarter" idx="12"/>
          </p:nvPr>
        </p:nvSpPr>
        <p:spPr/>
        <p:txBody>
          <a:bodyPr/>
          <a:lstStyle/>
          <a:p>
            <a:fld id="{75C153AA-30D2-4FD8-868D-AF97713F903D}" type="slidenum">
              <a:rPr lang="en-US" smtClean="0"/>
              <a:t>‹#›</a:t>
            </a:fld>
            <a:endParaRPr lang="en-US"/>
          </a:p>
        </p:txBody>
      </p:sp>
    </p:spTree>
    <p:extLst>
      <p:ext uri="{BB962C8B-B14F-4D97-AF65-F5344CB8AC3E}">
        <p14:creationId xmlns:p14="http://schemas.microsoft.com/office/powerpoint/2010/main" val="29801443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A4E95-CA66-5D29-34D2-3D558FFFD5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D21206A-A7BC-7CF7-0FD5-8154D4CC917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4DF34C1-D456-B56A-ADE6-0FB50E8BF59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9C262EF-B949-231E-8475-85B4527C9D3A}"/>
              </a:ext>
            </a:extLst>
          </p:cNvPr>
          <p:cNvSpPr>
            <a:spLocks noGrp="1"/>
          </p:cNvSpPr>
          <p:nvPr>
            <p:ph type="dt" sz="half" idx="10"/>
          </p:nvPr>
        </p:nvSpPr>
        <p:spPr/>
        <p:txBody>
          <a:bodyPr/>
          <a:lstStyle/>
          <a:p>
            <a:fld id="{45994253-1535-4F82-A8CA-848E5072BB14}" type="datetimeFigureOut">
              <a:rPr lang="en-US" smtClean="0"/>
              <a:t>5/23/2024</a:t>
            </a:fld>
            <a:endParaRPr lang="en-US"/>
          </a:p>
        </p:txBody>
      </p:sp>
      <p:sp>
        <p:nvSpPr>
          <p:cNvPr id="6" name="Footer Placeholder 5">
            <a:extLst>
              <a:ext uri="{FF2B5EF4-FFF2-40B4-BE49-F238E27FC236}">
                <a16:creationId xmlns:a16="http://schemas.microsoft.com/office/drawing/2014/main" id="{EFFE1E7D-0CF3-9514-07E8-D285B08A611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8E33C95-3562-0AEA-B6AF-7DC196D4BD25}"/>
              </a:ext>
            </a:extLst>
          </p:cNvPr>
          <p:cNvSpPr>
            <a:spLocks noGrp="1"/>
          </p:cNvSpPr>
          <p:nvPr>
            <p:ph type="sldNum" sz="quarter" idx="12"/>
          </p:nvPr>
        </p:nvSpPr>
        <p:spPr/>
        <p:txBody>
          <a:bodyPr/>
          <a:lstStyle/>
          <a:p>
            <a:fld id="{75C153AA-30D2-4FD8-868D-AF97713F903D}" type="slidenum">
              <a:rPr lang="en-US" smtClean="0"/>
              <a:t>‹#›</a:t>
            </a:fld>
            <a:endParaRPr lang="en-US"/>
          </a:p>
        </p:txBody>
      </p:sp>
    </p:spTree>
    <p:extLst>
      <p:ext uri="{BB962C8B-B14F-4D97-AF65-F5344CB8AC3E}">
        <p14:creationId xmlns:p14="http://schemas.microsoft.com/office/powerpoint/2010/main" val="30443629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5A820-EC79-F04A-EC96-02B3AF48D38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B6949AC-26D9-BD9A-04E2-31C8BED4A7C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EDF578A-3AFB-5EDF-1DC7-31A5F6DD667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014D8E8-56F8-6520-665D-C934EB0D02DD}"/>
              </a:ext>
            </a:extLst>
          </p:cNvPr>
          <p:cNvSpPr>
            <a:spLocks noGrp="1"/>
          </p:cNvSpPr>
          <p:nvPr>
            <p:ph type="dt" sz="half" idx="10"/>
          </p:nvPr>
        </p:nvSpPr>
        <p:spPr/>
        <p:txBody>
          <a:bodyPr/>
          <a:lstStyle/>
          <a:p>
            <a:fld id="{45994253-1535-4F82-A8CA-848E5072BB14}" type="datetimeFigureOut">
              <a:rPr lang="en-US" smtClean="0"/>
              <a:t>5/23/2024</a:t>
            </a:fld>
            <a:endParaRPr lang="en-US"/>
          </a:p>
        </p:txBody>
      </p:sp>
      <p:sp>
        <p:nvSpPr>
          <p:cNvPr id="6" name="Footer Placeholder 5">
            <a:extLst>
              <a:ext uri="{FF2B5EF4-FFF2-40B4-BE49-F238E27FC236}">
                <a16:creationId xmlns:a16="http://schemas.microsoft.com/office/drawing/2014/main" id="{EB58A430-64D9-0469-9F0C-87157947C42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3F47724-74B4-C21F-BE9A-3EBFADCBDFF0}"/>
              </a:ext>
            </a:extLst>
          </p:cNvPr>
          <p:cNvSpPr>
            <a:spLocks noGrp="1"/>
          </p:cNvSpPr>
          <p:nvPr>
            <p:ph type="sldNum" sz="quarter" idx="12"/>
          </p:nvPr>
        </p:nvSpPr>
        <p:spPr/>
        <p:txBody>
          <a:bodyPr/>
          <a:lstStyle/>
          <a:p>
            <a:fld id="{75C153AA-30D2-4FD8-868D-AF97713F903D}" type="slidenum">
              <a:rPr lang="en-US" smtClean="0"/>
              <a:t>‹#›</a:t>
            </a:fld>
            <a:endParaRPr lang="en-US"/>
          </a:p>
        </p:txBody>
      </p:sp>
    </p:spTree>
    <p:extLst>
      <p:ext uri="{BB962C8B-B14F-4D97-AF65-F5344CB8AC3E}">
        <p14:creationId xmlns:p14="http://schemas.microsoft.com/office/powerpoint/2010/main" val="27812392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01F6A10-6EBB-7DBF-E9B5-A347B643DEB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B4A29CC-2CF0-0928-3A23-199D4A7CD97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069307C-89A2-3E9D-7C5B-47E6EE19961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5994253-1535-4F82-A8CA-848E5072BB14}" type="datetimeFigureOut">
              <a:rPr lang="en-US" smtClean="0"/>
              <a:t>5/23/2024</a:t>
            </a:fld>
            <a:endParaRPr lang="en-US"/>
          </a:p>
        </p:txBody>
      </p:sp>
      <p:sp>
        <p:nvSpPr>
          <p:cNvPr id="5" name="Footer Placeholder 4">
            <a:extLst>
              <a:ext uri="{FF2B5EF4-FFF2-40B4-BE49-F238E27FC236}">
                <a16:creationId xmlns:a16="http://schemas.microsoft.com/office/drawing/2014/main" id="{455171E5-D6B7-76D9-58C7-9F52F94BAB0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7CDA666-8A0E-DA84-9378-5253843CBE5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5C153AA-30D2-4FD8-868D-AF97713F903D}" type="slidenum">
              <a:rPr lang="en-US" smtClean="0"/>
              <a:t>‹#›</a:t>
            </a:fld>
            <a:endParaRPr lang="en-US"/>
          </a:p>
        </p:txBody>
      </p:sp>
    </p:spTree>
    <p:extLst>
      <p:ext uri="{BB962C8B-B14F-4D97-AF65-F5344CB8AC3E}">
        <p14:creationId xmlns:p14="http://schemas.microsoft.com/office/powerpoint/2010/main" val="20228274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A9D7F5-9EE2-02AB-781F-4065791AB93E}"/>
              </a:ext>
            </a:extLst>
          </p:cNvPr>
          <p:cNvSpPr>
            <a:spLocks noGrp="1"/>
          </p:cNvSpPr>
          <p:nvPr>
            <p:ph type="title"/>
          </p:nvPr>
        </p:nvSpPr>
        <p:spPr>
          <a:xfrm>
            <a:off x="1123335" y="2556539"/>
            <a:ext cx="10095271" cy="872461"/>
          </a:xfrm>
        </p:spPr>
        <p:txBody>
          <a:bodyPr>
            <a:normAutofit fontScale="90000"/>
          </a:bodyPr>
          <a:lstStyle/>
          <a:p>
            <a:r>
              <a:rPr lang="en-US" sz="1800" b="0" i="0" dirty="0">
                <a:effectLst/>
                <a:latin typeface="ui-sans-serif"/>
              </a:rPr>
              <a:t>Explore the financial landscape of Indian states from 1980 to 2016 with our Excel Dashboard. Uncover trends, compare budgets, and track economic indicators effortlessly. This tool offers comprehensive insights into state finances, empowering informed decision-making and strategic planning. Dive into the data and unlock valuable perspectives today.</a:t>
            </a:r>
            <a:endParaRPr lang="en-US" sz="1800" dirty="0"/>
          </a:p>
        </p:txBody>
      </p:sp>
      <p:pic>
        <p:nvPicPr>
          <p:cNvPr id="7" name="Content Placeholder 6">
            <a:extLst>
              <a:ext uri="{FF2B5EF4-FFF2-40B4-BE49-F238E27FC236}">
                <a16:creationId xmlns:a16="http://schemas.microsoft.com/office/drawing/2014/main" id="{6A960CC4-34E8-480A-8C44-9FC46853EAD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
            <a:ext cx="12192000" cy="6858000"/>
          </a:xfrm>
        </p:spPr>
      </p:pic>
    </p:spTree>
    <p:extLst>
      <p:ext uri="{BB962C8B-B14F-4D97-AF65-F5344CB8AC3E}">
        <p14:creationId xmlns:p14="http://schemas.microsoft.com/office/powerpoint/2010/main" val="19648959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C4641A-FABE-E26E-8371-AA0F1C0AC8C0}"/>
              </a:ext>
            </a:extLst>
          </p:cNvPr>
          <p:cNvSpPr>
            <a:spLocks noGrp="1"/>
          </p:cNvSpPr>
          <p:nvPr>
            <p:ph type="ctrTitle"/>
          </p:nvPr>
        </p:nvSpPr>
        <p:spPr>
          <a:xfrm>
            <a:off x="1524000" y="389348"/>
            <a:ext cx="9144000" cy="922747"/>
          </a:xfrm>
        </p:spPr>
        <p:txBody>
          <a:bodyPr/>
          <a:lstStyle/>
          <a:p>
            <a:r>
              <a:rPr lang="en-US" dirty="0"/>
              <a:t>SQL PROJECT </a:t>
            </a:r>
          </a:p>
        </p:txBody>
      </p:sp>
      <p:sp>
        <p:nvSpPr>
          <p:cNvPr id="3" name="Subtitle 2">
            <a:extLst>
              <a:ext uri="{FF2B5EF4-FFF2-40B4-BE49-F238E27FC236}">
                <a16:creationId xmlns:a16="http://schemas.microsoft.com/office/drawing/2014/main" id="{524458FE-C754-4056-DCAB-AA0647DDE5B3}"/>
              </a:ext>
            </a:extLst>
          </p:cNvPr>
          <p:cNvSpPr>
            <a:spLocks noGrp="1"/>
          </p:cNvSpPr>
          <p:nvPr>
            <p:ph type="subTitle" idx="1"/>
          </p:nvPr>
        </p:nvSpPr>
        <p:spPr>
          <a:xfrm>
            <a:off x="1524000" y="2536722"/>
            <a:ext cx="9144000" cy="3244645"/>
          </a:xfrm>
        </p:spPr>
        <p:txBody>
          <a:bodyPr>
            <a:normAutofit/>
          </a:bodyPr>
          <a:lstStyle/>
          <a:p>
            <a:r>
              <a:rPr lang="en-US" sz="4000" dirty="0"/>
              <a:t>ON</a:t>
            </a:r>
          </a:p>
          <a:p>
            <a:endParaRPr lang="en-US" sz="4000" dirty="0"/>
          </a:p>
          <a:p>
            <a:endParaRPr lang="en-US" sz="4000" dirty="0"/>
          </a:p>
          <a:p>
            <a:r>
              <a:rPr lang="en-US" sz="3200" dirty="0"/>
              <a:t>  Make an Excel Dashboard to analyze the Finances of different states in India through from 1980 to 2016</a:t>
            </a:r>
          </a:p>
        </p:txBody>
      </p:sp>
    </p:spTree>
    <p:extLst>
      <p:ext uri="{BB962C8B-B14F-4D97-AF65-F5344CB8AC3E}">
        <p14:creationId xmlns:p14="http://schemas.microsoft.com/office/powerpoint/2010/main" val="17619511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DCB721-C65D-13F7-D360-276E7B7AF819}"/>
              </a:ext>
            </a:extLst>
          </p:cNvPr>
          <p:cNvSpPr>
            <a:spLocks noGrp="1"/>
          </p:cNvSpPr>
          <p:nvPr>
            <p:ph type="title"/>
          </p:nvPr>
        </p:nvSpPr>
        <p:spPr>
          <a:xfrm>
            <a:off x="838200" y="365125"/>
            <a:ext cx="10515600" cy="5927520"/>
          </a:xfrm>
        </p:spPr>
        <p:txBody>
          <a:bodyPr/>
          <a:lstStyle/>
          <a:p>
            <a:pPr algn="ctr"/>
            <a:r>
              <a:rPr lang="en-US" dirty="0"/>
              <a:t>QUERY</a:t>
            </a:r>
          </a:p>
        </p:txBody>
      </p:sp>
      <p:sp>
        <p:nvSpPr>
          <p:cNvPr id="3" name="Content Placeholder 2">
            <a:extLst>
              <a:ext uri="{FF2B5EF4-FFF2-40B4-BE49-F238E27FC236}">
                <a16:creationId xmlns:a16="http://schemas.microsoft.com/office/drawing/2014/main" id="{87CE69F6-7D15-4F36-F16A-0BC31EE13D1B}"/>
              </a:ext>
            </a:extLst>
          </p:cNvPr>
          <p:cNvSpPr>
            <a:spLocks noGrp="1"/>
          </p:cNvSpPr>
          <p:nvPr>
            <p:ph idx="1"/>
          </p:nvPr>
        </p:nvSpPr>
        <p:spPr>
          <a:xfrm>
            <a:off x="838200" y="5869857"/>
            <a:ext cx="587477" cy="307105"/>
          </a:xfrm>
        </p:spPr>
        <p:txBody>
          <a:bodyPr>
            <a:normAutofit fontScale="62500" lnSpcReduction="20000"/>
          </a:bodyPr>
          <a:lstStyle/>
          <a:p>
            <a:r>
              <a:rPr lang="en-US" dirty="0"/>
              <a:t>.</a:t>
            </a:r>
          </a:p>
        </p:txBody>
      </p:sp>
    </p:spTree>
    <p:extLst>
      <p:ext uri="{BB962C8B-B14F-4D97-AF65-F5344CB8AC3E}">
        <p14:creationId xmlns:p14="http://schemas.microsoft.com/office/powerpoint/2010/main" val="16444124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A107B1-451F-01EA-D107-3FAAFBB2050E}"/>
              </a:ext>
            </a:extLst>
          </p:cNvPr>
          <p:cNvSpPr>
            <a:spLocks noGrp="1"/>
          </p:cNvSpPr>
          <p:nvPr>
            <p:ph type="title"/>
          </p:nvPr>
        </p:nvSpPr>
        <p:spPr/>
        <p:txBody>
          <a:bodyPr/>
          <a:lstStyle/>
          <a:p>
            <a:endParaRPr lang="en-US" dirty="0"/>
          </a:p>
        </p:txBody>
      </p:sp>
      <p:pic>
        <p:nvPicPr>
          <p:cNvPr id="5" name="Content Placeholder 4">
            <a:extLst>
              <a:ext uri="{FF2B5EF4-FFF2-40B4-BE49-F238E27FC236}">
                <a16:creationId xmlns:a16="http://schemas.microsoft.com/office/drawing/2014/main" id="{43EAAF61-5D37-2351-0D1D-452F70A81EE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6141" y="98324"/>
            <a:ext cx="11710220" cy="6528618"/>
          </a:xfrm>
        </p:spPr>
      </p:pic>
    </p:spTree>
    <p:extLst>
      <p:ext uri="{BB962C8B-B14F-4D97-AF65-F5344CB8AC3E}">
        <p14:creationId xmlns:p14="http://schemas.microsoft.com/office/powerpoint/2010/main" val="29126582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13076-7466-C4B6-79A1-B22E24627D55}"/>
              </a:ext>
            </a:extLst>
          </p:cNvPr>
          <p:cNvSpPr>
            <a:spLocks noGrp="1"/>
          </p:cNvSpPr>
          <p:nvPr>
            <p:ph type="title"/>
          </p:nvPr>
        </p:nvSpPr>
        <p:spPr/>
        <p:txBody>
          <a:bodyPr/>
          <a:lstStyle/>
          <a:p>
            <a:pPr algn="ctr"/>
            <a:r>
              <a:rPr lang="en-US" dirty="0"/>
              <a:t>5 year termly analysis of different Financial Metrics</a:t>
            </a:r>
          </a:p>
        </p:txBody>
      </p:sp>
      <p:pic>
        <p:nvPicPr>
          <p:cNvPr id="5" name="Content Placeholder 4">
            <a:extLst>
              <a:ext uri="{FF2B5EF4-FFF2-40B4-BE49-F238E27FC236}">
                <a16:creationId xmlns:a16="http://schemas.microsoft.com/office/drawing/2014/main" id="{72B0E87F-FA8D-AC64-171B-BF40DD7ADB9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5135" y="2463701"/>
            <a:ext cx="11336593" cy="3075185"/>
          </a:xfrm>
        </p:spPr>
      </p:pic>
    </p:spTree>
    <p:extLst>
      <p:ext uri="{BB962C8B-B14F-4D97-AF65-F5344CB8AC3E}">
        <p14:creationId xmlns:p14="http://schemas.microsoft.com/office/powerpoint/2010/main" val="38984072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0228F-C5B6-E22C-FE83-E748ADC238BF}"/>
              </a:ext>
            </a:extLst>
          </p:cNvPr>
          <p:cNvSpPr>
            <a:spLocks noGrp="1"/>
          </p:cNvSpPr>
          <p:nvPr>
            <p:ph type="title"/>
          </p:nvPr>
        </p:nvSpPr>
        <p:spPr/>
        <p:txBody>
          <a:bodyPr/>
          <a:lstStyle/>
          <a:p>
            <a:pPr algn="ctr"/>
            <a:r>
              <a:rPr lang="en-US" dirty="0"/>
              <a:t>Top 10 states with highest gross fiscal deficit</a:t>
            </a:r>
          </a:p>
        </p:txBody>
      </p:sp>
      <p:pic>
        <p:nvPicPr>
          <p:cNvPr id="5" name="Content Placeholder 4">
            <a:extLst>
              <a:ext uri="{FF2B5EF4-FFF2-40B4-BE49-F238E27FC236}">
                <a16:creationId xmlns:a16="http://schemas.microsoft.com/office/drawing/2014/main" id="{C735D60E-E35B-37E1-E557-763D128857F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22555" y="1976638"/>
            <a:ext cx="3549445" cy="3716239"/>
          </a:xfrm>
        </p:spPr>
      </p:pic>
    </p:spTree>
    <p:extLst>
      <p:ext uri="{BB962C8B-B14F-4D97-AF65-F5344CB8AC3E}">
        <p14:creationId xmlns:p14="http://schemas.microsoft.com/office/powerpoint/2010/main" val="12757377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DD2E2D-2524-C0A1-A9F5-91B62ED73005}"/>
              </a:ext>
            </a:extLst>
          </p:cNvPr>
          <p:cNvSpPr>
            <a:spLocks noGrp="1"/>
          </p:cNvSpPr>
          <p:nvPr>
            <p:ph type="title"/>
          </p:nvPr>
        </p:nvSpPr>
        <p:spPr/>
        <p:txBody>
          <a:bodyPr>
            <a:noAutofit/>
          </a:bodyPr>
          <a:lstStyle/>
          <a:p>
            <a:pPr algn="ctr"/>
            <a:r>
              <a:rPr lang="en-US" sz="2400" dirty="0"/>
              <a:t>Find out Top 2 states which has continuous 10 year upward trend as well of Nominal GSDP Series and Gross Fiscal Deficits.</a:t>
            </a:r>
          </a:p>
        </p:txBody>
      </p:sp>
      <p:pic>
        <p:nvPicPr>
          <p:cNvPr id="6" name="Content Placeholder 5">
            <a:extLst>
              <a:ext uri="{FF2B5EF4-FFF2-40B4-BE49-F238E27FC236}">
                <a16:creationId xmlns:a16="http://schemas.microsoft.com/office/drawing/2014/main" id="{9501119E-DE9E-BC05-0583-19AFEC0B94E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52126" y="2291318"/>
            <a:ext cx="7687748" cy="3419952"/>
          </a:xfrm>
        </p:spPr>
      </p:pic>
    </p:spTree>
    <p:extLst>
      <p:ext uri="{BB962C8B-B14F-4D97-AF65-F5344CB8AC3E}">
        <p14:creationId xmlns:p14="http://schemas.microsoft.com/office/powerpoint/2010/main" val="30561959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BF4704-2A67-E829-513B-49AE2BF02A28}"/>
              </a:ext>
            </a:extLst>
          </p:cNvPr>
          <p:cNvSpPr>
            <a:spLocks noGrp="1"/>
          </p:cNvSpPr>
          <p:nvPr>
            <p:ph type="title"/>
          </p:nvPr>
        </p:nvSpPr>
        <p:spPr/>
        <p:txBody>
          <a:bodyPr>
            <a:noAutofit/>
          </a:bodyPr>
          <a:lstStyle/>
          <a:p>
            <a:pPr algn="ctr"/>
            <a:r>
              <a:rPr lang="en-US" sz="2400" dirty="0"/>
              <a:t>Find out Top 2 states which has continuous 10 year downward trend as well of Nominal GSDP Series and Gross Fiscal Deficits.</a:t>
            </a:r>
          </a:p>
        </p:txBody>
      </p:sp>
      <p:pic>
        <p:nvPicPr>
          <p:cNvPr id="5" name="Content Placeholder 4">
            <a:extLst>
              <a:ext uri="{FF2B5EF4-FFF2-40B4-BE49-F238E27FC236}">
                <a16:creationId xmlns:a16="http://schemas.microsoft.com/office/drawing/2014/main" id="{3A1852B2-4E68-7172-137B-16FEC9B18C5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79640" y="2286554"/>
            <a:ext cx="8750708" cy="3429479"/>
          </a:xfrm>
        </p:spPr>
      </p:pic>
    </p:spTree>
    <p:extLst>
      <p:ext uri="{BB962C8B-B14F-4D97-AF65-F5344CB8AC3E}">
        <p14:creationId xmlns:p14="http://schemas.microsoft.com/office/powerpoint/2010/main" val="33650396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5BF6CC-7C74-2140-D3D5-26403F90E00B}"/>
              </a:ext>
            </a:extLst>
          </p:cNvPr>
          <p:cNvSpPr>
            <a:spLocks noGrp="1"/>
          </p:cNvSpPr>
          <p:nvPr>
            <p:ph type="title"/>
          </p:nvPr>
        </p:nvSpPr>
        <p:spPr>
          <a:xfrm>
            <a:off x="838200" y="365126"/>
            <a:ext cx="10515600" cy="726256"/>
          </a:xfrm>
        </p:spPr>
        <p:txBody>
          <a:bodyPr>
            <a:normAutofit fontScale="90000"/>
          </a:bodyPr>
          <a:lstStyle/>
          <a:p>
            <a:pPr algn="ctr"/>
            <a:r>
              <a:rPr lang="en-US" sz="2400" dirty="0"/>
              <a:t>Give at least 2 insights that are not mentioned above and are not clearly visible from the data. </a:t>
            </a:r>
          </a:p>
        </p:txBody>
      </p:sp>
      <p:sp>
        <p:nvSpPr>
          <p:cNvPr id="3" name="Content Placeholder 2">
            <a:extLst>
              <a:ext uri="{FF2B5EF4-FFF2-40B4-BE49-F238E27FC236}">
                <a16:creationId xmlns:a16="http://schemas.microsoft.com/office/drawing/2014/main" id="{5186D25A-76C6-72EC-40F0-1073483EC1B3}"/>
              </a:ext>
            </a:extLst>
          </p:cNvPr>
          <p:cNvSpPr>
            <a:spLocks noGrp="1"/>
          </p:cNvSpPr>
          <p:nvPr>
            <p:ph idx="1"/>
          </p:nvPr>
        </p:nvSpPr>
        <p:spPr>
          <a:xfrm>
            <a:off x="759542" y="1474839"/>
            <a:ext cx="10515600" cy="4643131"/>
          </a:xfrm>
        </p:spPr>
        <p:txBody>
          <a:bodyPr>
            <a:normAutofit fontScale="85000" lnSpcReduction="10000"/>
          </a:bodyPr>
          <a:lstStyle/>
          <a:p>
            <a:r>
              <a:rPr lang="en-US" dirty="0"/>
              <a:t>Maharashtra has the highest GDP growth rate.</a:t>
            </a:r>
          </a:p>
          <a:p>
            <a:pPr algn="l"/>
            <a:r>
              <a:rPr lang="en-US" b="0" i="0" dirty="0">
                <a:effectLst/>
                <a:latin typeface="ui-sans-serif"/>
              </a:rPr>
              <a:t>here are the key factors contributing to Maharashtra's high GDP rate in bullet points:</a:t>
            </a:r>
          </a:p>
          <a:p>
            <a:pPr algn="l">
              <a:buFont typeface="Arial" panose="020B0604020202020204" pitchFamily="34" charset="0"/>
              <a:buChar char="•"/>
            </a:pPr>
            <a:r>
              <a:rPr lang="en-US" b="1" i="0" dirty="0">
                <a:effectLst/>
                <a:latin typeface="ui-sans-serif"/>
              </a:rPr>
              <a:t>Economic Diversity</a:t>
            </a:r>
            <a:r>
              <a:rPr lang="en-US" b="0" i="0" dirty="0">
                <a:effectLst/>
                <a:latin typeface="ui-sans-serif"/>
              </a:rPr>
              <a:t>: Mix of agriculture, manufacturing, services, and trade.</a:t>
            </a:r>
          </a:p>
          <a:p>
            <a:pPr algn="l">
              <a:buFont typeface="Arial" panose="020B0604020202020204" pitchFamily="34" charset="0"/>
              <a:buChar char="•"/>
            </a:pPr>
            <a:r>
              <a:rPr lang="en-US" b="1" i="0" dirty="0">
                <a:effectLst/>
                <a:latin typeface="ui-sans-serif"/>
              </a:rPr>
              <a:t>Industrialization</a:t>
            </a:r>
            <a:r>
              <a:rPr lang="en-US" b="0" i="0" dirty="0">
                <a:effectLst/>
                <a:latin typeface="ui-sans-serif"/>
              </a:rPr>
              <a:t>: Strong industrial base including textiles, automobiles, chemicals, and IT.</a:t>
            </a:r>
          </a:p>
          <a:p>
            <a:pPr algn="l">
              <a:buFont typeface="Arial" panose="020B0604020202020204" pitchFamily="34" charset="0"/>
              <a:buChar char="•"/>
            </a:pPr>
            <a:r>
              <a:rPr lang="en-US" b="1" i="0" dirty="0">
                <a:effectLst/>
                <a:latin typeface="ui-sans-serif"/>
              </a:rPr>
              <a:t>Infrastructure</a:t>
            </a:r>
            <a:r>
              <a:rPr lang="en-US" b="0" i="0" dirty="0">
                <a:effectLst/>
                <a:latin typeface="ui-sans-serif"/>
              </a:rPr>
              <a:t>: Well-developed ports, airports, highways, and power supply.</a:t>
            </a:r>
          </a:p>
          <a:p>
            <a:pPr algn="l">
              <a:buFont typeface="Arial" panose="020B0604020202020204" pitchFamily="34" charset="0"/>
              <a:buChar char="•"/>
            </a:pPr>
            <a:r>
              <a:rPr lang="en-US" b="1" i="0" dirty="0">
                <a:effectLst/>
                <a:latin typeface="ui-sans-serif"/>
              </a:rPr>
              <a:t>Urbanization</a:t>
            </a:r>
            <a:r>
              <a:rPr lang="en-US" b="0" i="0" dirty="0">
                <a:effectLst/>
                <a:latin typeface="ui-sans-serif"/>
              </a:rPr>
              <a:t>: Rapid growth in cities like Mumbai, Pune, Nagpur, and Nashik.</a:t>
            </a:r>
          </a:p>
          <a:p>
            <a:pPr algn="l">
              <a:buFont typeface="Arial" panose="020B0604020202020204" pitchFamily="34" charset="0"/>
              <a:buChar char="•"/>
            </a:pPr>
            <a:r>
              <a:rPr lang="en-US" b="1" i="0" dirty="0">
                <a:effectLst/>
                <a:latin typeface="ui-sans-serif"/>
              </a:rPr>
              <a:t>Educational Institutions</a:t>
            </a:r>
            <a:r>
              <a:rPr lang="en-US" b="0" i="0" dirty="0">
                <a:effectLst/>
                <a:latin typeface="ui-sans-serif"/>
              </a:rPr>
              <a:t>: Presence of premier institutions like IIT Bombay and University of Mumbai.</a:t>
            </a:r>
          </a:p>
          <a:p>
            <a:pPr algn="l">
              <a:buFont typeface="Arial" panose="020B0604020202020204" pitchFamily="34" charset="0"/>
              <a:buChar char="•"/>
            </a:pPr>
            <a:r>
              <a:rPr lang="en-US" b="1" i="0" dirty="0">
                <a:effectLst/>
                <a:latin typeface="ui-sans-serif"/>
              </a:rPr>
              <a:t>Policy Initiatives</a:t>
            </a:r>
            <a:r>
              <a:rPr lang="en-US" b="0" i="0" dirty="0">
                <a:effectLst/>
                <a:latin typeface="ui-sans-serif"/>
              </a:rPr>
              <a:t>: Government initiatives like Make in Maharashtra and ease of doing business reforms.</a:t>
            </a:r>
          </a:p>
          <a:p>
            <a:endParaRPr lang="en-US" dirty="0"/>
          </a:p>
        </p:txBody>
      </p:sp>
    </p:spTree>
    <p:extLst>
      <p:ext uri="{BB962C8B-B14F-4D97-AF65-F5344CB8AC3E}">
        <p14:creationId xmlns:p14="http://schemas.microsoft.com/office/powerpoint/2010/main" val="16290872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68</TotalTime>
  <Words>271</Words>
  <Application>Microsoft Office PowerPoint</Application>
  <PresentationFormat>Widescreen</PresentationFormat>
  <Paragraphs>21</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ui-sans-serif</vt:lpstr>
      <vt:lpstr>Office Theme</vt:lpstr>
      <vt:lpstr>Explore the financial landscape of Indian states from 1980 to 2016 with our Excel Dashboard. Uncover trends, compare budgets, and track economic indicators effortlessly. This tool offers comprehensive insights into state finances, empowering informed decision-making and strategic planning. Dive into the data and unlock valuable perspectives today.</vt:lpstr>
      <vt:lpstr>SQL PROJECT </vt:lpstr>
      <vt:lpstr>QUERY</vt:lpstr>
      <vt:lpstr>PowerPoint Presentation</vt:lpstr>
      <vt:lpstr>5 year termly analysis of different Financial Metrics</vt:lpstr>
      <vt:lpstr>Top 10 states with highest gross fiscal deficit</vt:lpstr>
      <vt:lpstr>Find out Top 2 states which has continuous 10 year upward trend as well of Nominal GSDP Series and Gross Fiscal Deficits.</vt:lpstr>
      <vt:lpstr>Find out Top 2 states which has continuous 10 year downward trend as well of Nominal GSDP Series and Gross Fiscal Deficits.</vt:lpstr>
      <vt:lpstr>Give at least 2 insights that are not mentioned above and are not clearly visible from the data.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SQL PROJECT </dc:title>
  <dc:creator>Mudit Verma</dc:creator>
  <cp:lastModifiedBy>Mudit Verma</cp:lastModifiedBy>
  <cp:revision>1</cp:revision>
  <dcterms:created xsi:type="dcterms:W3CDTF">2024-05-23T09:18:21Z</dcterms:created>
  <dcterms:modified xsi:type="dcterms:W3CDTF">2024-05-23T10:32:46Z</dcterms:modified>
</cp:coreProperties>
</file>