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02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5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71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8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9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7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7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6A7D-A999-4BEE-AC26-35741BC7BE7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70F73E-E366-48C3-93EC-129E79E15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3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4F2C-7327-11A4-5D51-3F50DD2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26" y="264696"/>
            <a:ext cx="10635916" cy="1708484"/>
          </a:xfrm>
        </p:spPr>
        <p:txBody>
          <a:bodyPr/>
          <a:lstStyle/>
          <a:p>
            <a:r>
              <a:rPr lang="en-US" dirty="0"/>
              <a:t>Project 1 GUI Simple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A095-9BCB-684A-987E-F3DFC073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84" y="2490537"/>
            <a:ext cx="9757611" cy="4102767"/>
          </a:xfrm>
        </p:spPr>
        <p:txBody>
          <a:bodyPr>
            <a:normAutofit/>
          </a:bodyPr>
          <a:lstStyle/>
          <a:p>
            <a:r>
              <a:rPr lang="en-US" b="0" i="0" u="sng" dirty="0">
                <a:effectLst/>
                <a:highlight>
                  <a:srgbClr val="FFFFFF"/>
                </a:highlight>
                <a:latin typeface="Nunito" panose="020F0502020204030204" pitchFamily="2" charset="0"/>
                <a:hlinkClick r:id="rId2"/>
              </a:rPr>
              <a:t>Python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offers multiple options for developing GUI (Graphical User Interface). Out of all the GUI methods,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tkinter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is the most commonly used method. It is a standard Python interface to the Tk GUI toolkit shipped with Python. Python with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tkinter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outputs the fastest and easiest way to create the GUI applications. Creating a GUI using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tkinter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is an easy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16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DB28BD-1317-C306-E6EA-607D64B85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65113"/>
            <a:ext cx="8596312" cy="577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"÷"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66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20F2C5-56A6-4727-4B7E-30B9D2CB4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357743"/>
            <a:ext cx="7966925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03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35D03F5-E83F-37C3-BB4D-6AF50C5EF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40983"/>
            <a:ext cx="819134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3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2B9EAC-01E1-8ABD-B449-E5D5B7358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337072"/>
            <a:ext cx="83035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"?"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.squareroot()).grid(row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Button(master,text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"x²"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.square()).grid(row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12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00E8A7-33B9-BC12-15B4-9209316D6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695569"/>
            <a:ext cx="91178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Driver Code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Tk()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calc(root)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object instantiated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root.mainloop()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674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AC8C-47E6-75D0-2E4B-0E41E78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“”Output””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AB2F7-67CD-A156-FBA4-AECAD76B8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431758"/>
            <a:ext cx="8734927" cy="4610267"/>
          </a:xfrm>
        </p:spPr>
      </p:pic>
    </p:spTree>
    <p:extLst>
      <p:ext uri="{BB962C8B-B14F-4D97-AF65-F5344CB8AC3E}">
        <p14:creationId xmlns:p14="http://schemas.microsoft.com/office/powerpoint/2010/main" val="167160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C0D0-E653-7615-39E8-0E150588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Basic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E14-26B5-5CD5-0A23-A944B022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569"/>
            <a:ext cx="8596668" cy="4681794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First we create an object named root out of tk.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We create an object of the calc and pass root as master to the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init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Mainloop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starts an event loop, which is basically an infinite loop waiting for events and respond accordingly. The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mainloop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can be terminated by closing the window or using close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E27D593-7693-F031-07C0-F84E2AA70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623669"/>
            <a:ext cx="552074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and math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9D1590-3028-91FA-FA98-2FB2B745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54316"/>
            <a:ext cx="90056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calc class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getandreplace(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"""replace x with * and ÷ with /"""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.expression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.e.get()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.expression.replace(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.newtext.replace(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4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A97-8D64-9265-6D7A-DAD09B7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""when the equal button is pressed""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BB0EC0-4747-A4CC-7137-766EAD1E3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54316"/>
            <a:ext cx="86049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.getandreplace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evaluate the expression using the eval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'Invalid Input!'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56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4781-1657-E3C8-9E9B-E1415AD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"“</a:t>
            </a:r>
            <a:r>
              <a:rPr lang="en-US" altLang="en-US" dirty="0" err="1">
                <a:solidFill>
                  <a:srgbClr val="008200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quareroot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method""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DA33C2-201A-F521-E55D-85219ABB8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1983"/>
            <a:ext cx="7724872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.getandreplace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evaluate the expression using the eval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'Invalid Input!'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.sqrtval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.sqrtval)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B4CB-6EEE-62E6-4A49-B9B1C783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""“Square </a:t>
            </a:r>
            <a:r>
              <a:rPr lang="en-US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ethod"""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F2AF78-F917-D26E-EE81-A704B89754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00537"/>
            <a:ext cx="673261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.getandreplace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#evaluate the expression using the eval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'Invalid Input!'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.sqval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.sqval)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1F3A-2E79-70E8-0864-618056DB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609600"/>
            <a:ext cx="9057434" cy="1320800"/>
          </a:xfrm>
        </p:spPr>
        <p:txBody>
          <a:bodyPr>
            <a:normAutofit fontScale="9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""when clear button 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pressed,clears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the text input area""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C2ECF0-9498-793F-211F-9043E427F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38982"/>
            <a:ext cx="1038425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clear1(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.txt)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,argi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"""pressed button's value is inserted into the end of the text area"""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END,argi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22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B89-75A2-C895-027E-0CC5DED7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""Constructor method""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D9B8FA-EDC3-EC66-CE33-8311B446A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023757"/>
            <a:ext cx="916917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,master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'Calculator'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master.geometry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Entry(master)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,column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,columnspan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,pady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.e.focus_set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#Sets focus on the input text area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1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BC1-55F9-75FA-BE0C-7F6D83D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716"/>
          </a:xfrm>
        </p:spPr>
        <p:txBody>
          <a:bodyPr/>
          <a:lstStyle/>
          <a:p>
            <a:r>
              <a:rPr lang="en-IN" b="0" i="0" dirty="0">
                <a:solidFill>
                  <a:srgbClr val="0082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Generating Buttons</a:t>
            </a: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096D8B-8326-6BBC-CAF5-3B9783E26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08204"/>
            <a:ext cx="987449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orange"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,command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()).grid(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,columnspan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.clearall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()).grid(row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master,text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.clear1()).grid(row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1468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1888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Nunito</vt:lpstr>
      <vt:lpstr>Trebuchet MS</vt:lpstr>
      <vt:lpstr>Wingdings 3</vt:lpstr>
      <vt:lpstr>Facet</vt:lpstr>
      <vt:lpstr>Project 1 GUI Simple Calculator</vt:lpstr>
      <vt:lpstr>Basic steps:</vt:lpstr>
      <vt:lpstr># importing Tkinter and math from tkinter import * import math</vt:lpstr>
      <vt:lpstr>""when the equal button is pressed"" </vt:lpstr>
      <vt:lpstr>"“Squareroot method""</vt:lpstr>
      <vt:lpstr>""“Square Method"""</vt:lpstr>
      <vt:lpstr>""when clear button is pressed,clears the text input area""</vt:lpstr>
      <vt:lpstr>""Constructor method""</vt:lpstr>
      <vt:lpstr># Generating 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“”Output””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Pathak</dc:creator>
  <cp:lastModifiedBy>preeti Pathak</cp:lastModifiedBy>
  <cp:revision>1</cp:revision>
  <dcterms:created xsi:type="dcterms:W3CDTF">2024-08-29T17:17:27Z</dcterms:created>
  <dcterms:modified xsi:type="dcterms:W3CDTF">2024-08-29T17:34:28Z</dcterms:modified>
</cp:coreProperties>
</file>