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A70D-7727-498D-AF60-88519F99DD7E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F491-3CEF-49DE-B51C-D780C38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4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A70D-7727-498D-AF60-88519F99DD7E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F491-3CEF-49DE-B51C-D780C38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2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A70D-7727-498D-AF60-88519F99DD7E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F491-3CEF-49DE-B51C-D780C38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50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A70D-7727-498D-AF60-88519F99DD7E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F491-3CEF-49DE-B51C-D780C382DE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66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A70D-7727-498D-AF60-88519F99DD7E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F491-3CEF-49DE-B51C-D780C38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97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A70D-7727-498D-AF60-88519F99DD7E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F491-3CEF-49DE-B51C-D780C38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34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A70D-7727-498D-AF60-88519F99DD7E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F491-3CEF-49DE-B51C-D780C38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A70D-7727-498D-AF60-88519F99DD7E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F491-3CEF-49DE-B51C-D780C38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8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A70D-7727-498D-AF60-88519F99DD7E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F491-3CEF-49DE-B51C-D780C38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8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A70D-7727-498D-AF60-88519F99DD7E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F491-3CEF-49DE-B51C-D780C38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2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A70D-7727-498D-AF60-88519F99DD7E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F491-3CEF-49DE-B51C-D780C38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9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A70D-7727-498D-AF60-88519F99DD7E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F491-3CEF-49DE-B51C-D780C38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A70D-7727-498D-AF60-88519F99DD7E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F491-3CEF-49DE-B51C-D780C38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8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A70D-7727-498D-AF60-88519F99DD7E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F491-3CEF-49DE-B51C-D780C38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1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A70D-7727-498D-AF60-88519F99DD7E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F491-3CEF-49DE-B51C-D780C38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7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A70D-7727-498D-AF60-88519F99DD7E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F491-3CEF-49DE-B51C-D780C38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5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A70D-7727-498D-AF60-88519F99DD7E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F491-3CEF-49DE-B51C-D780C38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1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12A70D-7727-498D-AF60-88519F99DD7E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5F491-3CEF-49DE-B51C-D780C38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7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DCCF-D684-3C0C-BEC7-C631651AD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998" y="720930"/>
            <a:ext cx="10131744" cy="1624084"/>
          </a:xfrm>
        </p:spPr>
        <p:txBody>
          <a:bodyPr/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Solar panel Regression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E6C02-038D-351C-4919-9CCE19C45666}"/>
              </a:ext>
            </a:extLst>
          </p:cNvPr>
          <p:cNvSpPr txBox="1"/>
          <p:nvPr/>
        </p:nvSpPr>
        <p:spPr>
          <a:xfrm>
            <a:off x="2158999" y="3064934"/>
            <a:ext cx="6874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Title: Predicting Solar Panel Power Generation using Machine Learning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09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D3AF-FEEE-111A-2BD7-6F4ED92F8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1438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BCD2-A911-8045-2913-9AFD4566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347" y="288945"/>
            <a:ext cx="2724886" cy="953001"/>
          </a:xfrm>
        </p:spPr>
        <p:txBody>
          <a:bodyPr/>
          <a:lstStyle/>
          <a:p>
            <a:r>
              <a:rPr lang="en-US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Objective: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EF4E-FD4C-A5EE-A4AB-6EBC9A53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05719"/>
            <a:ext cx="10749770" cy="5295332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To develop a predictive model that accurately estimates the power generated by solar panels.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To identify the key weather and environmental factors that influence solar panel power generation.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To utilize the model's predictions for optimizing solar panel performance and maximizing energy output.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To enable better planning and management of solar energy systems by providing accurate power generation forecasts.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To improve the overall efficiency and effectiveness of solar energy utilization.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9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4443-6A4D-7141-1B7B-18612EDA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058"/>
          </a:xfrm>
        </p:spPr>
        <p:txBody>
          <a:bodyPr/>
          <a:lstStyle/>
          <a:p>
            <a:r>
              <a:rPr lang="en-US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EDA (Exploratory Data Analysis)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AC4F-494C-BC01-182C-E954C665F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8550"/>
            <a:ext cx="8946541" cy="4719850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The EDA involved understanding the dataset's structure, exploring descriptive statistics, handling missing values, visualizing data distributions and relationships through various plots, and engineering a new feature by combining wind speed and average wind speed using PCA.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0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1C6235-1D34-CBE0-32D7-87E9AD9F1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08" y="84666"/>
            <a:ext cx="5630015" cy="67733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FC602-73A9-F2A4-8D2D-0469D996D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6" y="1254121"/>
            <a:ext cx="6322423" cy="560387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007ED-CF59-1438-C910-22C73A8E4B5F}"/>
              </a:ext>
            </a:extLst>
          </p:cNvPr>
          <p:cNvSpPr/>
          <p:nvPr/>
        </p:nvSpPr>
        <p:spPr>
          <a:xfrm>
            <a:off x="793958" y="258002"/>
            <a:ext cx="51750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97589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F91295-9791-591C-5C8F-D3514FA6C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5" y="259308"/>
            <a:ext cx="5668482" cy="64963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3C4933-FBF6-D6F3-955F-688FDA06B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8" y="259308"/>
            <a:ext cx="6268872" cy="64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1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985476-4060-217D-08BB-76B8A0AE998B}"/>
              </a:ext>
            </a:extLst>
          </p:cNvPr>
          <p:cNvSpPr txBox="1"/>
          <p:nvPr/>
        </p:nvSpPr>
        <p:spPr>
          <a:xfrm>
            <a:off x="3688307" y="197470"/>
            <a:ext cx="39817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Model Building</a:t>
            </a:r>
            <a:endParaRPr lang="en-US" sz="4000" b="0" i="0" dirty="0"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DBAA8-3B4A-31DB-4877-AC51D4B349E8}"/>
              </a:ext>
            </a:extLst>
          </p:cNvPr>
          <p:cNvSpPr txBox="1"/>
          <p:nvPr/>
        </p:nvSpPr>
        <p:spPr>
          <a:xfrm>
            <a:off x="530405" y="1364777"/>
            <a:ext cx="1093371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Data Splitting:</a:t>
            </a:r>
            <a:r>
              <a:rPr lang="en-US" sz="24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The data was split into training and testing sets (80% training, 20% testing).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Data Preprocessing:</a:t>
            </a:r>
            <a:r>
              <a:rPr lang="en-US" sz="24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Imputation and scaling were applied to the data to handle missing values and ensure features are on a similar scale.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Model Selection:</a:t>
            </a:r>
            <a:r>
              <a:rPr lang="en-US" sz="24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Various regression models were evaluated: Linear Regression, Random Forest, Decision Tree, and XGBoost.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Model Training and Evaluation:</a:t>
            </a:r>
            <a:r>
              <a:rPr lang="en-US" sz="24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Models were trained on the training data and evaluated using metrics such as Mean Absolute Error (MAE), Mean Squared Error (MSE), Root Mean Squared Error (RMSE), and R-squared (R2).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Hyperparameter Tuning:</a:t>
            </a:r>
            <a:r>
              <a:rPr lang="en-US" sz="24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XGBoost model was further improved using Grid Search to find optimal hyperparameters.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Model Saving:</a:t>
            </a:r>
            <a:r>
              <a:rPr lang="en-US" sz="24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The best-performing model (XGBoost) and the data scaler were saved for future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0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7EB5-0A96-8187-E19D-C9029076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839" y="118991"/>
            <a:ext cx="9404723" cy="598160"/>
          </a:xfrm>
        </p:spPr>
        <p:txBody>
          <a:bodyPr/>
          <a:lstStyle/>
          <a:p>
            <a:r>
              <a:rPr lang="en-US" sz="36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Deployment </a:t>
            </a:r>
            <a:r>
              <a:rPr lang="en-US" sz="28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US" sz="2400" b="1" dirty="0">
                <a:solidFill>
                  <a:srgbClr val="E3E3E3"/>
                </a:solidFill>
                <a:latin typeface="Roboto" panose="02000000000000000000" pitchFamily="2" charset="0"/>
              </a:rPr>
              <a:t>T</a:t>
            </a:r>
            <a:r>
              <a:rPr lang="en-US" sz="24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rained machine learning model accessible and usable for practical applications in real-world scenarios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34069-E96D-B7A2-AE14-83A9B83C1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8" y="1538358"/>
            <a:ext cx="5935852" cy="5200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87F24-297B-612B-8521-4F42D885F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77" y="1538359"/>
            <a:ext cx="56483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7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889F-3E4E-D20E-16B5-6919B901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266" y="248001"/>
            <a:ext cx="4267083" cy="939355"/>
          </a:xfrm>
        </p:spPr>
        <p:txBody>
          <a:bodyPr/>
          <a:lstStyle/>
          <a:p>
            <a:r>
              <a:rPr lang="en-US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Conclusion</a:t>
            </a:r>
            <a:b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E078F-166C-715F-EC71-47329191F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96287"/>
            <a:ext cx="9883136" cy="561371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Model Performance: XGBoost emerged as the best-performing model with the lowest RMSE and highest R-squared.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Insights: The EDA and model results revealed insights into the relationship between environmental factors (temperature, wind speed, etc.) and solar panel power generation.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Predictive Capability: The developed model can be used to predict power generation accurately, enabling better planning and management of solar energy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Future Directions: Potential future improvements include exploring more advanced feature engineering techniques, experimenting with other models, and incorporating real-time data for more dynamic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E5A3-1E9B-DD78-1201-6D062A32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27" y="188205"/>
            <a:ext cx="5043488" cy="884763"/>
          </a:xfrm>
        </p:spPr>
        <p:txBody>
          <a:bodyPr/>
          <a:lstStyle/>
          <a:p>
            <a:r>
              <a:rPr lang="en-US" dirty="0"/>
              <a:t>Team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3A8D-BD56-5185-B4FB-0CD7589C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28" y="1053374"/>
            <a:ext cx="4599547" cy="3121546"/>
          </a:xfrm>
        </p:spPr>
        <p:txBody>
          <a:bodyPr/>
          <a:lstStyle/>
          <a:p>
            <a:r>
              <a:rPr lang="en-US" dirty="0"/>
              <a:t>Priti Waghmare</a:t>
            </a:r>
          </a:p>
          <a:p>
            <a:r>
              <a:rPr lang="en-US" dirty="0"/>
              <a:t>Raman Muskawad</a:t>
            </a:r>
          </a:p>
          <a:p>
            <a:r>
              <a:rPr lang="en-US" dirty="0"/>
              <a:t>Akash Verma</a:t>
            </a:r>
          </a:p>
          <a:p>
            <a:r>
              <a:rPr lang="en-US" dirty="0"/>
              <a:t>Balu Srividya</a:t>
            </a:r>
          </a:p>
          <a:p>
            <a:r>
              <a:rPr lang="en-US" dirty="0"/>
              <a:t>Srikanth Lankemalla</a:t>
            </a:r>
          </a:p>
          <a:p>
            <a:r>
              <a:rPr lang="en-US" dirty="0"/>
              <a:t>Gopidesi Vamsi Krishna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A3A20-68F3-FB15-7071-0931B1F7A72C}"/>
              </a:ext>
            </a:extLst>
          </p:cNvPr>
          <p:cNvSpPr txBox="1"/>
          <p:nvPr/>
        </p:nvSpPr>
        <p:spPr>
          <a:xfrm>
            <a:off x="2224336" y="4557416"/>
            <a:ext cx="774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Mentor name</a:t>
            </a:r>
            <a:r>
              <a:rPr lang="en-US" dirty="0"/>
              <a:t>:   </a:t>
            </a:r>
            <a:r>
              <a:rPr lang="en-US" sz="2800" dirty="0"/>
              <a:t>Snehal Shinde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0925E-B983-8ACE-FFD1-4C66378F4E1B}"/>
              </a:ext>
            </a:extLst>
          </p:cNvPr>
          <p:cNvSpPr txBox="1"/>
          <p:nvPr/>
        </p:nvSpPr>
        <p:spPr>
          <a:xfrm>
            <a:off x="2224336" y="5324632"/>
            <a:ext cx="1011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Co-mentor name</a:t>
            </a:r>
            <a:r>
              <a:rPr lang="en-US" dirty="0"/>
              <a:t>: </a:t>
            </a:r>
            <a:r>
              <a:rPr lang="en-US" sz="2800" dirty="0"/>
              <a:t>Stephy John</a:t>
            </a:r>
          </a:p>
        </p:txBody>
      </p:sp>
    </p:spTree>
    <p:extLst>
      <p:ext uri="{BB962C8B-B14F-4D97-AF65-F5344CB8AC3E}">
        <p14:creationId xmlns:p14="http://schemas.microsoft.com/office/powerpoint/2010/main" val="3012164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426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Roboto</vt:lpstr>
      <vt:lpstr>Wingdings 3</vt:lpstr>
      <vt:lpstr>Ion</vt:lpstr>
      <vt:lpstr>Solar panel Regression</vt:lpstr>
      <vt:lpstr>Objective:</vt:lpstr>
      <vt:lpstr>EDA (Exploratory Data Analysis)</vt:lpstr>
      <vt:lpstr>PowerPoint Presentation</vt:lpstr>
      <vt:lpstr>PowerPoint Presentation</vt:lpstr>
      <vt:lpstr>PowerPoint Presentation</vt:lpstr>
      <vt:lpstr>Deployment :Trained machine learning model accessible and usable for practical applications in real-world scenarios</vt:lpstr>
      <vt:lpstr>Conclusion </vt:lpstr>
      <vt:lpstr>Team members: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Waghmare</dc:creator>
  <cp:lastModifiedBy>Srikanth Lankemalla</cp:lastModifiedBy>
  <cp:revision>6</cp:revision>
  <dcterms:created xsi:type="dcterms:W3CDTF">2025-02-20T09:02:07Z</dcterms:created>
  <dcterms:modified xsi:type="dcterms:W3CDTF">2025-02-21T14:19:01Z</dcterms:modified>
</cp:coreProperties>
</file>