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3" r:id="rId7"/>
    <p:sldId id="261"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68" d="100"/>
          <a:sy n="68" d="100"/>
        </p:scale>
        <p:origin x="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E1227EA-CE7B-4369-861D-04073BC39825}" type="slidenum">
              <a:rPr lang="en-US" smtClean="0"/>
              <a:t>‹#›</a:t>
            </a:fld>
            <a:endParaRPr lang="en-US"/>
          </a:p>
        </p:txBody>
      </p:sp>
    </p:spTree>
    <p:extLst>
      <p:ext uri="{BB962C8B-B14F-4D97-AF65-F5344CB8AC3E}">
        <p14:creationId xmlns:p14="http://schemas.microsoft.com/office/powerpoint/2010/main" val="215085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419792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403761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7261D8-40F2-4FAC-8DCF-14F5B33AD8D2}"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61107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07261D8-40F2-4FAC-8DCF-14F5B33AD8D2}" type="datetimeFigureOut">
              <a:rPr lang="en-US" smtClean="0"/>
              <a:t>12/30/2022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E1227EA-CE7B-4369-861D-04073BC39825}" type="slidenum">
              <a:rPr lang="en-US" smtClean="0"/>
              <a:t>‹#›</a:t>
            </a:fld>
            <a:endParaRPr lang="en-US"/>
          </a:p>
        </p:txBody>
      </p:sp>
    </p:spTree>
    <p:extLst>
      <p:ext uri="{BB962C8B-B14F-4D97-AF65-F5344CB8AC3E}">
        <p14:creationId xmlns:p14="http://schemas.microsoft.com/office/powerpoint/2010/main" val="191555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7261D8-40F2-4FAC-8DCF-14F5B33AD8D2}"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46478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7261D8-40F2-4FAC-8DCF-14F5B33AD8D2}" type="datetimeFigureOut">
              <a:rPr lang="en-US" smtClean="0"/>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95169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7261D8-40F2-4FAC-8DCF-14F5B33AD8D2}" type="datetimeFigureOut">
              <a:rPr lang="en-US" smtClean="0"/>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240370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261D8-40F2-4FAC-8DCF-14F5B33AD8D2}" type="datetimeFigureOut">
              <a:rPr lang="en-US" smtClean="0"/>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598691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7261D8-40F2-4FAC-8DCF-14F5B33AD8D2}"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341827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7261D8-40F2-4FAC-8DCF-14F5B33AD8D2}" type="datetimeFigureOut">
              <a:rPr lang="en-US" smtClean="0"/>
              <a:t>12/30/2022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E1227EA-CE7B-4369-861D-04073BC39825}" type="slidenum">
              <a:rPr lang="en-US" smtClean="0"/>
              <a:t>‹#›</a:t>
            </a:fld>
            <a:endParaRPr lang="en-US"/>
          </a:p>
        </p:txBody>
      </p:sp>
    </p:spTree>
    <p:extLst>
      <p:ext uri="{BB962C8B-B14F-4D97-AF65-F5344CB8AC3E}">
        <p14:creationId xmlns:p14="http://schemas.microsoft.com/office/powerpoint/2010/main" val="146775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07261D8-40F2-4FAC-8DCF-14F5B33AD8D2}" type="datetimeFigureOut">
              <a:rPr lang="en-US" smtClean="0"/>
              <a:t>12/30/2022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E1227EA-CE7B-4369-861D-04073BC39825}" type="slidenum">
              <a:rPr lang="en-US" smtClean="0"/>
              <a:t>‹#›</a:t>
            </a:fld>
            <a:endParaRPr lang="en-US"/>
          </a:p>
        </p:txBody>
      </p:sp>
    </p:spTree>
    <p:extLst>
      <p:ext uri="{BB962C8B-B14F-4D97-AF65-F5344CB8AC3E}">
        <p14:creationId xmlns:p14="http://schemas.microsoft.com/office/powerpoint/2010/main" val="11407242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0152"/>
            <a:ext cx="9144000" cy="790659"/>
          </a:xfrm>
        </p:spPr>
        <p:txBody>
          <a:bodyPr>
            <a:normAutofit fontScale="90000"/>
          </a:bodyPr>
          <a:lstStyle/>
          <a:p>
            <a:r>
              <a:rPr lang="en-US" dirty="0" smtClean="0">
                <a:solidFill>
                  <a:schemeClr val="tx1"/>
                </a:solidFill>
              </a:rPr>
              <a:t>Fake News Detection</a:t>
            </a:r>
            <a:endParaRPr lang="en-US" dirty="0">
              <a:solidFill>
                <a:schemeClr val="tx1"/>
              </a:solidFill>
            </a:endParaRPr>
          </a:p>
        </p:txBody>
      </p:sp>
      <p:sp>
        <p:nvSpPr>
          <p:cNvPr id="3" name="Subtitle 2"/>
          <p:cNvSpPr>
            <a:spLocks noGrp="1"/>
          </p:cNvSpPr>
          <p:nvPr>
            <p:ph type="subTitle" idx="1"/>
          </p:nvPr>
        </p:nvSpPr>
        <p:spPr>
          <a:xfrm>
            <a:off x="1751011" y="4516604"/>
            <a:ext cx="8676222" cy="1905000"/>
          </a:xfrm>
        </p:spPr>
        <p:txBody>
          <a:bodyPr/>
          <a:lstStyle/>
          <a:p>
            <a:pPr algn="ctr"/>
            <a:r>
              <a:rPr lang="en-US" dirty="0" smtClean="0"/>
              <a:t>Submitted by</a:t>
            </a:r>
          </a:p>
          <a:p>
            <a:pPr algn="ctr"/>
            <a:r>
              <a:rPr lang="en-US" dirty="0" smtClean="0"/>
              <a:t>Priti Chauhan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103" y="1483303"/>
            <a:ext cx="4792756" cy="2765967"/>
          </a:xfrm>
          <a:prstGeom prst="rect">
            <a:avLst/>
          </a:prstGeom>
        </p:spPr>
      </p:pic>
    </p:spTree>
    <p:extLst>
      <p:ext uri="{BB962C8B-B14F-4D97-AF65-F5344CB8AC3E}">
        <p14:creationId xmlns:p14="http://schemas.microsoft.com/office/powerpoint/2010/main" val="2368017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The fake and true news was predicted using </a:t>
            </a:r>
            <a:r>
              <a:rPr lang="en-IN" dirty="0" err="1"/>
              <a:t>naive_bayes</a:t>
            </a:r>
            <a:r>
              <a:rPr lang="en-IN" dirty="0"/>
              <a:t> </a:t>
            </a:r>
            <a:r>
              <a:rPr lang="en-IN" dirty="0" err="1"/>
              <a:t>algorithrm</a:t>
            </a:r>
            <a:r>
              <a:rPr lang="en-IN" dirty="0"/>
              <a:t> and </a:t>
            </a:r>
            <a:r>
              <a:rPr lang="en-IN" dirty="0" err="1"/>
              <a:t>Mutilayer</a:t>
            </a:r>
            <a:r>
              <a:rPr lang="en-IN" dirty="0"/>
              <a:t> perceptron (MLP). It was seen that the </a:t>
            </a:r>
            <a:r>
              <a:rPr lang="en-IN" dirty="0" err="1"/>
              <a:t>naive_bayes</a:t>
            </a:r>
            <a:r>
              <a:rPr lang="en-IN" dirty="0"/>
              <a:t> </a:t>
            </a:r>
            <a:r>
              <a:rPr lang="en-IN" dirty="0" err="1"/>
              <a:t>yeilds</a:t>
            </a:r>
            <a:r>
              <a:rPr lang="en-IN" dirty="0"/>
              <a:t> Hamming Loss: </a:t>
            </a:r>
            <a:r>
              <a:rPr lang="en-IN" dirty="0" smtClean="0"/>
              <a:t>0.031 </a:t>
            </a:r>
            <a:r>
              <a:rPr lang="en-IN" dirty="0"/>
              <a:t>and Accuracy Score: </a:t>
            </a:r>
            <a:r>
              <a:rPr lang="en-IN" dirty="0" smtClean="0"/>
              <a:t>0.968. </a:t>
            </a:r>
            <a:r>
              <a:rPr lang="en-IN" dirty="0"/>
              <a:t>The </a:t>
            </a:r>
            <a:r>
              <a:rPr lang="en-IN" dirty="0" err="1"/>
              <a:t>Mutilayer</a:t>
            </a:r>
            <a:r>
              <a:rPr lang="en-IN" dirty="0"/>
              <a:t> perceptron (MLP) gives Hamming Loss: </a:t>
            </a:r>
            <a:r>
              <a:rPr lang="en-IN" dirty="0" smtClean="0"/>
              <a:t>0.01, </a:t>
            </a:r>
            <a:r>
              <a:rPr lang="en-IN" dirty="0"/>
              <a:t>Accuracy Score: </a:t>
            </a:r>
            <a:r>
              <a:rPr lang="en-IN" dirty="0" smtClean="0"/>
              <a:t>0.98. </a:t>
            </a:r>
          </a:p>
          <a:p>
            <a:pPr>
              <a:buFont typeface="Wingdings" panose="05000000000000000000" pitchFamily="2" charset="2"/>
              <a:buChar char="Ø"/>
            </a:pPr>
            <a:r>
              <a:rPr lang="en-IN" dirty="0"/>
              <a:t>By visualization we can learn data distribution, words distribution before and after cleaning, Positive words and negative words etc. The fake and true news was predicted using </a:t>
            </a:r>
            <a:r>
              <a:rPr lang="en-IN" dirty="0" err="1"/>
              <a:t>naive_bayes</a:t>
            </a:r>
            <a:r>
              <a:rPr lang="en-IN" dirty="0"/>
              <a:t> </a:t>
            </a:r>
            <a:r>
              <a:rPr lang="en-IN" dirty="0" err="1"/>
              <a:t>algorithrm</a:t>
            </a:r>
            <a:r>
              <a:rPr lang="en-IN" dirty="0"/>
              <a:t> and </a:t>
            </a:r>
            <a:r>
              <a:rPr lang="en-IN" dirty="0" err="1"/>
              <a:t>Mutilayer</a:t>
            </a:r>
            <a:r>
              <a:rPr lang="en-IN" dirty="0"/>
              <a:t> perceptron (MLP). </a:t>
            </a:r>
          </a:p>
        </p:txBody>
      </p:sp>
    </p:spTree>
    <p:extLst>
      <p:ext uri="{BB962C8B-B14F-4D97-AF65-F5344CB8AC3E}">
        <p14:creationId xmlns:p14="http://schemas.microsoft.com/office/powerpoint/2010/main" val="31023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106" y="2447902"/>
            <a:ext cx="10058400" cy="1609344"/>
          </a:xfrm>
        </p:spPr>
        <p:txBody>
          <a:bodyPr/>
          <a:lstStyle/>
          <a:p>
            <a:pPr algn="ctr"/>
            <a:r>
              <a:rPr lang="en-IN" dirty="0" smtClean="0"/>
              <a:t>Thank you</a:t>
            </a:r>
            <a:endParaRPr lang="en-IN" dirty="0"/>
          </a:p>
        </p:txBody>
      </p:sp>
    </p:spTree>
    <p:extLst>
      <p:ext uri="{BB962C8B-B14F-4D97-AF65-F5344CB8AC3E}">
        <p14:creationId xmlns:p14="http://schemas.microsoft.com/office/powerpoint/2010/main" val="59971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4589"/>
            <a:ext cx="9905998" cy="798095"/>
          </a:xfrm>
        </p:spPr>
        <p:txBody>
          <a:bodyPr>
            <a:normAutofit fontScale="90000"/>
          </a:bodyPr>
          <a:lstStyle/>
          <a:p>
            <a:r>
              <a:rPr lang="en-US" dirty="0" smtClean="0"/>
              <a:t>Customer Information About The Data</a:t>
            </a:r>
            <a:endParaRPr lang="en-US" dirty="0"/>
          </a:p>
        </p:txBody>
      </p:sp>
      <p:sp>
        <p:nvSpPr>
          <p:cNvPr id="3" name="Content Placeholder 2"/>
          <p:cNvSpPr>
            <a:spLocks noGrp="1"/>
          </p:cNvSpPr>
          <p:nvPr>
            <p:ph idx="1"/>
          </p:nvPr>
        </p:nvSpPr>
        <p:spPr>
          <a:xfrm>
            <a:off x="252663" y="1287379"/>
            <a:ext cx="11646568" cy="5462337"/>
          </a:xfrm>
        </p:spPr>
        <p:txBody>
          <a:bodyPr>
            <a:noAutofit/>
          </a:bodyPr>
          <a:lstStyle/>
          <a:p>
            <a:pPr algn="just"/>
            <a:r>
              <a:rPr lang="en-US" sz="1400" dirty="0" smtClean="0">
                <a:latin typeface="Maiandra GD" panose="020E0502030308020204" pitchFamily="34" charset="0"/>
              </a:rPr>
              <a:t>Context Fake News Has Become One Of The Biggest Problems Of Our Age. It Has Serious Impact On Our Online As Well As Offline Discourse. One Can Even Go As Far As Saying That, To Date, Fake News Poses A Clear And Present Danger To Western Democracy And Stability Of The Society.</a:t>
            </a:r>
          </a:p>
          <a:p>
            <a:pPr algn="just"/>
            <a:r>
              <a:rPr lang="en-US" sz="1400" dirty="0" smtClean="0">
                <a:latin typeface="Maiandra GD" panose="020E0502030308020204" pitchFamily="34" charset="0"/>
              </a:rPr>
              <a:t>Content : What's Inside Is More Than Just Rows And Columns. Make It Easy For Others To Get Started By Describing How You Acquired The Data And What Time Period It Represents, Too. </a:t>
            </a:r>
          </a:p>
          <a:p>
            <a:pPr algn="just"/>
            <a:r>
              <a:rPr lang="en-US" sz="1400" dirty="0" smtClean="0">
                <a:latin typeface="Maiandra GD" panose="020E0502030308020204" pitchFamily="34" charset="0"/>
              </a:rPr>
              <a:t>What Is A Fake News? 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p>
          <a:p>
            <a:pPr algn="just"/>
            <a:r>
              <a:rPr lang="en-US" sz="1400" b="1" dirty="0" smtClean="0">
                <a:latin typeface="Maiandra GD" panose="020E0502030308020204" pitchFamily="34" charset="0"/>
              </a:rPr>
              <a:t>Workflow</a:t>
            </a:r>
          </a:p>
          <a:p>
            <a:pPr algn="just"/>
            <a:r>
              <a:rPr lang="en-US" sz="1400" dirty="0" smtClean="0">
                <a:latin typeface="Maiandra GD" panose="020E0502030308020204" pitchFamily="34" charset="0"/>
              </a:rPr>
              <a:t>In This Project, We Are Using Some Machine Learning And Natural Language Processing Libraries Like </a:t>
            </a:r>
            <a:r>
              <a:rPr lang="en-US" sz="1400" dirty="0" err="1" smtClean="0">
                <a:latin typeface="Maiandra GD" panose="020E0502030308020204" pitchFamily="34" charset="0"/>
              </a:rPr>
              <a:t>Nltk</a:t>
            </a:r>
            <a:r>
              <a:rPr lang="en-US" sz="1400" dirty="0" smtClean="0">
                <a:latin typeface="Maiandra GD" panose="020E0502030308020204" pitchFamily="34" charset="0"/>
              </a:rPr>
              <a:t>, Re (Regular Expression), </a:t>
            </a:r>
            <a:r>
              <a:rPr lang="en-US" sz="1400" dirty="0" err="1" smtClean="0">
                <a:latin typeface="Maiandra GD" panose="020E0502030308020204" pitchFamily="34" charset="0"/>
              </a:rPr>
              <a:t>Scikit</a:t>
            </a:r>
            <a:r>
              <a:rPr lang="en-US" sz="1400" dirty="0" smtClean="0">
                <a:latin typeface="Maiandra GD" panose="020E0502030308020204" pitchFamily="34" charset="0"/>
              </a:rPr>
              <a:t> Learn</a:t>
            </a:r>
          </a:p>
          <a:p>
            <a:pPr algn="just"/>
            <a:r>
              <a:rPr lang="en-US" sz="1400" dirty="0" smtClean="0">
                <a:latin typeface="Maiandra GD" panose="020E0502030308020204" pitchFamily="34" charset="0"/>
              </a:rPr>
              <a:t>Natural Language Processing Machine Learning Data Only Works With Numerical Features So We Have To Convert Text Data Into Numerical Columns. So We Have To Preprocess The Text And That Is Called Natural Language Processing. In-text Preprocess We Are Cleaning Our Text By Steaming, Lemmatization, Remove </a:t>
            </a:r>
            <a:r>
              <a:rPr lang="en-US" sz="1400" dirty="0" err="1" smtClean="0">
                <a:latin typeface="Maiandra GD" panose="020E0502030308020204" pitchFamily="34" charset="0"/>
              </a:rPr>
              <a:t>Stopwords</a:t>
            </a:r>
            <a:r>
              <a:rPr lang="en-US" sz="1400" dirty="0" smtClean="0">
                <a:latin typeface="Maiandra GD" panose="020E0502030308020204" pitchFamily="34" charset="0"/>
              </a:rPr>
              <a:t>, Remove Special Symbols And Numbers, Etc. After Cleaning The Data We Have To Feed This Text Data Into A </a:t>
            </a:r>
            <a:r>
              <a:rPr lang="en-US" sz="1400" dirty="0" err="1" smtClean="0">
                <a:latin typeface="Maiandra GD" panose="020E0502030308020204" pitchFamily="34" charset="0"/>
              </a:rPr>
              <a:t>Vectorizer</a:t>
            </a:r>
            <a:r>
              <a:rPr lang="en-US" sz="1400" dirty="0" smtClean="0">
                <a:latin typeface="Maiandra GD" panose="020E0502030308020204" pitchFamily="34" charset="0"/>
              </a:rPr>
              <a:t> Which Will Convert This Text Data Into Numerical Features.</a:t>
            </a:r>
          </a:p>
          <a:p>
            <a:pPr algn="just"/>
            <a:r>
              <a:rPr lang="en-IN" sz="1400" dirty="0">
                <a:latin typeface="Maiandra GD" panose="020E0502030308020204" pitchFamily="34" charset="0"/>
              </a:rPr>
              <a:t>Dataset: There are two datasets one for fake news and one for true news. In true news, there is 21417 news, and in fake news, there is 23481 news. You have to insert one label column zero for fake news and one for true news. We are combined both datasets using pandas built-in function.</a:t>
            </a:r>
            <a:endParaRPr lang="en-US" sz="1400" dirty="0" smtClean="0">
              <a:latin typeface="Maiandra GD" panose="020E0502030308020204" pitchFamily="34" charset="0"/>
            </a:endParaRPr>
          </a:p>
          <a:p>
            <a:pPr algn="just"/>
            <a:r>
              <a:rPr lang="en-US" sz="1400" dirty="0" smtClean="0">
                <a:latin typeface="Maiandra GD" panose="020E0502030308020204" pitchFamily="34" charset="0"/>
              </a:rPr>
              <a:t>Some Useful Links- 1-https://Www.Javatpoint.Com/Nlp 2-https://Www.Educative.Io/Answers/Preprocessing-steps-in-natural-language-processing-nlp 3-https://Www.Youtube.Com/Watch?V=5ctbvkamqo4 4-https://Www.Youtube.Com/Watch?V=x2vaabgkium</a:t>
            </a:r>
            <a:endParaRPr lang="en-US" sz="1400" dirty="0">
              <a:latin typeface="Maiandra GD" panose="020E0502030308020204" pitchFamily="34" charset="0"/>
            </a:endParaRPr>
          </a:p>
        </p:txBody>
      </p:sp>
    </p:spTree>
    <p:extLst>
      <p:ext uri="{BB962C8B-B14F-4D97-AF65-F5344CB8AC3E}">
        <p14:creationId xmlns:p14="http://schemas.microsoft.com/office/powerpoint/2010/main" val="2093002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0684"/>
            <a:ext cx="9905998" cy="822158"/>
          </a:xfrm>
        </p:spPr>
        <p:txBody>
          <a:bodyPr>
            <a:normAutofit fontScale="90000"/>
          </a:bodyPr>
          <a:lstStyle/>
          <a:p>
            <a:pPr algn="ctr"/>
            <a:r>
              <a:rPr lang="en-US" dirty="0" smtClean="0"/>
              <a:t>Importing Libraries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261" y="2120900"/>
            <a:ext cx="7205827" cy="4051300"/>
          </a:xfrm>
        </p:spPr>
      </p:pic>
    </p:spTree>
    <p:extLst>
      <p:ext uri="{BB962C8B-B14F-4D97-AF65-F5344CB8AC3E}">
        <p14:creationId xmlns:p14="http://schemas.microsoft.com/office/powerpoint/2010/main" val="1393123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0368"/>
            <a:ext cx="9905998" cy="1086853"/>
          </a:xfrm>
        </p:spPr>
        <p:txBody>
          <a:bodyPr>
            <a:normAutofit fontScale="90000"/>
          </a:bodyPr>
          <a:lstStyle/>
          <a:p>
            <a:pPr algn="ctr"/>
            <a:r>
              <a:rPr lang="en-US" dirty="0" smtClean="0"/>
              <a:t>Importing Data into Python Notebook</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98" y="1106197"/>
            <a:ext cx="5894702" cy="331415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12" y="3188625"/>
            <a:ext cx="5856827" cy="3292857"/>
          </a:xfrm>
          <a:prstGeom prst="rect">
            <a:avLst/>
          </a:prstGeom>
        </p:spPr>
      </p:pic>
    </p:spTree>
    <p:extLst>
      <p:ext uri="{BB962C8B-B14F-4D97-AF65-F5344CB8AC3E}">
        <p14:creationId xmlns:p14="http://schemas.microsoft.com/office/powerpoint/2010/main" val="3171619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2715"/>
            <a:ext cx="9905998" cy="906379"/>
          </a:xfrm>
        </p:spPr>
        <p:txBody>
          <a:bodyPr/>
          <a:lstStyle/>
          <a:p>
            <a:pPr algn="ctr"/>
            <a:r>
              <a:rPr lang="en-US" dirty="0" smtClean="0"/>
              <a:t>Displaying the data</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745" y="1559859"/>
            <a:ext cx="8131968" cy="4572000"/>
          </a:xfrm>
        </p:spPr>
      </p:pic>
    </p:spTree>
    <p:extLst>
      <p:ext uri="{BB962C8B-B14F-4D97-AF65-F5344CB8AC3E}">
        <p14:creationId xmlns:p14="http://schemas.microsoft.com/office/powerpoint/2010/main" val="871671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To display the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7966" y="2093976"/>
            <a:ext cx="7205827" cy="4051300"/>
          </a:xfrm>
        </p:spPr>
      </p:pic>
    </p:spTree>
    <p:extLst>
      <p:ext uri="{BB962C8B-B14F-4D97-AF65-F5344CB8AC3E}">
        <p14:creationId xmlns:p14="http://schemas.microsoft.com/office/powerpoint/2010/main" val="188888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6621"/>
            <a:ext cx="9905998" cy="737937"/>
          </a:xfrm>
        </p:spPr>
        <p:txBody>
          <a:bodyPr>
            <a:normAutofit fontScale="90000"/>
          </a:bodyPr>
          <a:lstStyle/>
          <a:p>
            <a:pPr algn="ctr"/>
            <a:r>
              <a:rPr lang="en-US" dirty="0" smtClean="0"/>
              <a:t>Data Exploration</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943" y="1219946"/>
            <a:ext cx="5483764" cy="308311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679714"/>
            <a:ext cx="5774707" cy="3246687"/>
          </a:xfrm>
          <a:prstGeom prst="rect">
            <a:avLst/>
          </a:prstGeom>
        </p:spPr>
      </p:pic>
    </p:spTree>
    <p:extLst>
      <p:ext uri="{BB962C8B-B14F-4D97-AF65-F5344CB8AC3E}">
        <p14:creationId xmlns:p14="http://schemas.microsoft.com/office/powerpoint/2010/main" val="1135239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Model building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248" y="1748236"/>
            <a:ext cx="8155676" cy="4585329"/>
          </a:xfrm>
        </p:spPr>
      </p:pic>
    </p:spTree>
    <p:extLst>
      <p:ext uri="{BB962C8B-B14F-4D97-AF65-F5344CB8AC3E}">
        <p14:creationId xmlns:p14="http://schemas.microsoft.com/office/powerpoint/2010/main" val="1033828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847" y="337849"/>
            <a:ext cx="10058400" cy="5655088"/>
          </a:xfrm>
          <a:prstGeom prst="rect">
            <a:avLst/>
          </a:prstGeom>
        </p:spPr>
      </p:pic>
    </p:spTree>
    <p:extLst>
      <p:ext uri="{BB962C8B-B14F-4D97-AF65-F5344CB8AC3E}">
        <p14:creationId xmlns:p14="http://schemas.microsoft.com/office/powerpoint/2010/main" val="2240456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3994</TotalTime>
  <Words>485</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Maiandra GD</vt:lpstr>
      <vt:lpstr>Rockwell</vt:lpstr>
      <vt:lpstr>Rockwell Condensed</vt:lpstr>
      <vt:lpstr>Wingdings</vt:lpstr>
      <vt:lpstr>Wood Type</vt:lpstr>
      <vt:lpstr>Fake News Detection</vt:lpstr>
      <vt:lpstr>Customer Information About The Data</vt:lpstr>
      <vt:lpstr>Importing Libraries </vt:lpstr>
      <vt:lpstr>Importing Data into Python Notebook</vt:lpstr>
      <vt:lpstr>Displaying the data</vt:lpstr>
      <vt:lpstr>To display the data</vt:lpstr>
      <vt:lpstr>Data Exploration</vt:lpstr>
      <vt:lpstr>Model building</vt:lpstr>
      <vt:lpstr>PowerPoint Presentation</vt:lpstr>
      <vt:lpstr>conclusion</vt:lpstr>
      <vt:lpstr>Thank you</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Vishal Manoj</dc:creator>
  <cp:lastModifiedBy>hp</cp:lastModifiedBy>
  <cp:revision>11</cp:revision>
  <dcterms:created xsi:type="dcterms:W3CDTF">2022-12-06T17:02:42Z</dcterms:created>
  <dcterms:modified xsi:type="dcterms:W3CDTF">2022-12-29T19:22:04Z</dcterms:modified>
</cp:coreProperties>
</file>