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4" r:id="rId3"/>
    <p:sldId id="269" r:id="rId4"/>
    <p:sldId id="270" r:id="rId5"/>
    <p:sldId id="272" r:id="rId6"/>
    <p:sldId id="258" r:id="rId7"/>
    <p:sldId id="259" r:id="rId8"/>
    <p:sldId id="261" r:id="rId9"/>
    <p:sldId id="262" r:id="rId10"/>
    <p:sldId id="263" r:id="rId11"/>
    <p:sldId id="267" r:id="rId12"/>
    <p:sldId id="268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2FA7-AA96-E403-21EC-C742B5EFE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8CDB1-7E3F-A7E7-19DF-E0691C0FF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A7ED7-635F-42B3-6A5B-575C83B1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1ED-B252-438E-943C-2CB11FFD97CA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D49A6-909C-2F2D-8135-04E7601E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1470F-AC80-C5C6-C069-5D2F8BCE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8BB3-92D9-4038-843C-AD6814CE6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0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1CAD-5FE2-1323-477B-8E969787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50935-7D53-9C8F-5A65-C0F24C38A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D892C-7883-37DB-E622-1672B0D4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1ED-B252-438E-943C-2CB11FFD97CA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85D25-62D4-9665-D74A-455E3DB3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F6D5-8453-1A5C-0DC8-12E62B9F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8BB3-92D9-4038-843C-AD6814CE6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91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0F200-530F-31E1-597D-BB2340E9D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69361-2344-5550-8CBD-39282DCA2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4BBB2-6505-C69B-CFB5-23890C50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1ED-B252-438E-943C-2CB11FFD97CA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6028-D157-B5C3-103C-5947B95A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1837C-D5CC-6239-8C15-0689BD78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8BB3-92D9-4038-843C-AD6814CE6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31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3BDA-1AD0-95B8-E9E0-867DE5D2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70A6-4036-F0C7-BF66-E20318E56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F73D8-B3A0-941B-9DA4-F9501BAB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1ED-B252-438E-943C-2CB11FFD97CA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B5C5B-89F0-5FC6-3D27-5B96C20C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3D7DA-4A7B-509C-F1C2-C209370E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8BB3-92D9-4038-843C-AD6814CE6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84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5581-561F-6DFD-19B1-6E286A9F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33CF4-5A4F-9529-E34A-B3AA46FC1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FD8D-52EF-3F24-4B9E-CFA38BEA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1ED-B252-438E-943C-2CB11FFD97CA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0896-34C6-E67D-177B-AFB7E611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07768-31C2-346B-9C4F-7C959BA3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8BB3-92D9-4038-843C-AD6814CE6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9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F2C4-6CFC-3CD1-B600-65E04B63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583D-CB7F-7DFE-DAB1-A594F13BA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FC91F-841E-B893-9974-BB8EAF13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05252-A1DB-145F-2533-EFA3BFF6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1ED-B252-438E-943C-2CB11FFD97CA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06237-A68A-BD67-959D-4948EAAA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67464-F13A-EBF7-EC87-7CBE96E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8BB3-92D9-4038-843C-AD6814CE6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9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697B-2BE0-8EC1-507F-41C4903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105C4-5EA2-0145-7D22-B27C99D9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8FDFD-2906-9416-7A7E-75DBADA72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EE0E4-56BC-4F1E-8698-9DDEF82DD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7DBB4-6519-6890-63AF-E5D1AFD16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360CF-C618-7DDD-0C13-B2EB3185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1ED-B252-438E-943C-2CB11FFD97CA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AF6A2-E21B-07BB-FCA4-5391CA68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69803-74C4-FB44-84C0-6F090F7F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8BB3-92D9-4038-843C-AD6814CE6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14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D2ED-11D3-98B1-C50B-F83845B2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3F449-D2FA-CCF3-D217-0FCA1E73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1ED-B252-438E-943C-2CB11FFD97CA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240BC-657B-57CB-DA76-9568B8C8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3451D-D31A-CE29-6B83-0F4DAC5C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8BB3-92D9-4038-843C-AD6814CE6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2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847D3-3935-05E9-EE06-2BC4F5E1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1ED-B252-438E-943C-2CB11FFD97CA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E7FFC-AC3E-5D98-63B3-DC7C2A18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A13A9-EA68-DBB0-B492-6DA2B55B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8BB3-92D9-4038-843C-AD6814CE6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7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2649-788E-125C-98EC-0F388A4A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E7AF-53F2-783C-94C7-88BB70A2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9BA32-C587-F05F-2EED-C3436A064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60FA7-A8A6-F6FA-DA29-F2414EE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1ED-B252-438E-943C-2CB11FFD97CA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BD594-D2BA-4B3F-C214-4F646789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EE762-87B0-B00A-A934-00B144BB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8BB3-92D9-4038-843C-AD6814CE6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74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F4EA-2D1E-163A-6C1E-6773BD3A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BD393-80DF-FFE3-F58D-B108DB39C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B1BD1-0F2F-FA79-A03F-0EC6507EC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18E85-C67B-CB7B-8DFF-C60BDC70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81ED-B252-438E-943C-2CB11FFD97CA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9CCD5-DF92-6B03-DBA1-2EBC09F6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85FED-E44C-DA67-D23F-30722DFB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8BB3-92D9-4038-843C-AD6814CE6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59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24AF1-D258-DBCA-9E8C-8293EA0F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F969-1F53-B0AB-8061-86D61A5A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99F1E-78B4-346E-DC4C-31E35C583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81ED-B252-438E-943C-2CB11FFD97CA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D705-D65B-B993-7A05-3B1ECADBD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D4DB5-E45C-8722-496A-A9EAD956C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E8BB3-92D9-4038-843C-AD6814CE6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2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writing on a white board&#10;&#10;Description automatically generated with low confidence">
            <a:extLst>
              <a:ext uri="{FF2B5EF4-FFF2-40B4-BE49-F238E27FC236}">
                <a16:creationId xmlns:a16="http://schemas.microsoft.com/office/drawing/2014/main" id="{DBE2E658-4B3F-CE7B-F0AE-7F70EF54C0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9" r="2884" b="44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11363A0-DE10-4C5C-827C-9CE8FB380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5FA80-48A2-4ACA-062B-4BE8C6060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758284"/>
            <a:ext cx="3657600" cy="3196570"/>
          </a:xfrm>
        </p:spPr>
        <p:txBody>
          <a:bodyPr>
            <a:normAutofit/>
          </a:bodyPr>
          <a:lstStyle/>
          <a:p>
            <a:r>
              <a:rPr lang="en-IN" sz="4400" b="0" i="0">
                <a:effectLst/>
                <a:latin typeface="Lato Extended"/>
              </a:rPr>
              <a:t>CEN5728 - User Experience Design</a:t>
            </a:r>
            <a:br>
              <a:rPr lang="en-IN" sz="4400" b="0" i="0">
                <a:effectLst/>
                <a:latin typeface="Lato Extended"/>
              </a:rPr>
            </a:br>
            <a:endParaRPr lang="en-IN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25777-FF95-827E-F621-FCED7B39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323376"/>
            <a:ext cx="3657600" cy="1241432"/>
          </a:xfrm>
        </p:spPr>
        <p:txBody>
          <a:bodyPr>
            <a:normAutofit/>
          </a:bodyPr>
          <a:lstStyle/>
          <a:p>
            <a:r>
              <a:rPr lang="en-IN" sz="2000" b="0" i="0">
                <a:solidFill>
                  <a:schemeClr val="tx2"/>
                </a:solidFill>
                <a:effectLst/>
                <a:latin typeface="Lato Extended"/>
              </a:rPr>
              <a:t> Video sketch Presentation</a:t>
            </a:r>
          </a:p>
          <a:p>
            <a:endParaRPr lang="en-IN" sz="2000">
              <a:solidFill>
                <a:schemeClr val="tx2"/>
              </a:solidFill>
            </a:endParaRPr>
          </a:p>
          <a:p>
            <a:r>
              <a:rPr lang="en-IN" sz="2000">
                <a:solidFill>
                  <a:schemeClr val="tx2"/>
                </a:solidFill>
              </a:rPr>
              <a:t>Name: Priti Gumaste</a:t>
            </a:r>
          </a:p>
        </p:txBody>
      </p:sp>
      <p:cxnSp>
        <p:nvCxnSpPr>
          <p:cNvPr id="37" name="Straight Connector 24">
            <a:extLst>
              <a:ext uri="{FF2B5EF4-FFF2-40B4-BE49-F238E27FC236}">
                <a16:creationId xmlns:a16="http://schemas.microsoft.com/office/drawing/2014/main" id="{35A1A9B2-DA9A-487B-8B22-CFE8E073C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4063141"/>
            <a:ext cx="2586790" cy="0"/>
          </a:xfrm>
          <a:prstGeom prst="line">
            <a:avLst/>
          </a:prstGeom>
          <a:ln w="22225">
            <a:solidFill>
              <a:srgbClr val="4A55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78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E04F5-7EA6-3E7D-80FC-B03E8468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764" y="412909"/>
            <a:ext cx="3333861" cy="603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0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919B52-C3C9-A484-8CB4-BE5596FC3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611" y="850500"/>
            <a:ext cx="7643410" cy="51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8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722A3-DF65-D7AB-90E8-C0B390BE7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72" y="676662"/>
            <a:ext cx="6749946" cy="51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9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63925-A240-6F24-AFD7-7237D834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60" y="388356"/>
            <a:ext cx="7849280" cy="60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1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0C87A2-C6D6-DF72-815D-4EE90403D2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196" b="2251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6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2C289-F681-F4C5-B26A-E0EEF9FFB5B7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T H A N K    Y O U </a:t>
            </a:r>
          </a:p>
        </p:txBody>
      </p:sp>
    </p:spTree>
    <p:extLst>
      <p:ext uri="{BB962C8B-B14F-4D97-AF65-F5344CB8AC3E}">
        <p14:creationId xmlns:p14="http://schemas.microsoft.com/office/powerpoint/2010/main" val="252849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A2DE-F4E3-AA75-A0DF-2635D7A1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2D3B45"/>
                </a:solidFill>
                <a:effectLst/>
                <a:latin typeface="Lato Extended"/>
              </a:rPr>
              <a:t>Elicitation of Interface Goal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3D1F-614A-031F-9AC0-15E11A0F1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goal of the interface?</a:t>
            </a:r>
          </a:p>
          <a:p>
            <a:r>
              <a:rPr lang="en-US" dirty="0"/>
              <a:t>What was the problem being solved?</a:t>
            </a:r>
          </a:p>
          <a:p>
            <a:r>
              <a:rPr lang="en-US" dirty="0"/>
              <a:t>Why this goal &amp; problem?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70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A2DE-F4E3-AA75-A0DF-2635D7A1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20" y="2651126"/>
            <a:ext cx="8501743" cy="539944"/>
          </a:xfrm>
        </p:spPr>
        <p:txBody>
          <a:bodyPr>
            <a:normAutofit fontScale="90000"/>
          </a:bodyPr>
          <a:lstStyle/>
          <a:p>
            <a:r>
              <a:rPr lang="en-IN" dirty="0"/>
              <a:t>Wire Flow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9E913-3829-6A40-3AF5-859A47D7A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4692" y="447145"/>
            <a:ext cx="6150075" cy="5963710"/>
          </a:xfrm>
        </p:spPr>
      </p:pic>
    </p:spTree>
    <p:extLst>
      <p:ext uri="{BB962C8B-B14F-4D97-AF65-F5344CB8AC3E}">
        <p14:creationId xmlns:p14="http://schemas.microsoft.com/office/powerpoint/2010/main" val="59689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A2DE-F4E3-AA75-A0DF-2635D7A1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20" y="2651126"/>
            <a:ext cx="8501743" cy="539944"/>
          </a:xfrm>
        </p:spPr>
        <p:txBody>
          <a:bodyPr>
            <a:normAutofit fontScale="90000"/>
          </a:bodyPr>
          <a:lstStyle/>
          <a:p>
            <a:r>
              <a:rPr lang="en-IN" dirty="0"/>
              <a:t>Wire Flow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84EEA5-AD7A-71E7-8D5F-F765C8511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799" y="456942"/>
            <a:ext cx="7955969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4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A2DE-F4E3-AA75-A0DF-2635D7A1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20" y="2651126"/>
            <a:ext cx="8501743" cy="539944"/>
          </a:xfrm>
        </p:spPr>
        <p:txBody>
          <a:bodyPr>
            <a:normAutofit fontScale="90000"/>
          </a:bodyPr>
          <a:lstStyle/>
          <a:p>
            <a:r>
              <a:rPr lang="en-IN" dirty="0"/>
              <a:t>Mock 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AC816D-E049-DC8B-73EB-E85EA38F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371" y="286981"/>
            <a:ext cx="8110975" cy="628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5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3D4312-FA22-2BEA-DB36-AFC2481DD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506" y="643468"/>
            <a:ext cx="3405219" cy="5738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F9C912-6F63-9ECD-1037-57E9216D7DD6}"/>
              </a:ext>
            </a:extLst>
          </p:cNvPr>
          <p:cNvSpPr txBox="1"/>
          <p:nvPr/>
        </p:nvSpPr>
        <p:spPr>
          <a:xfrm>
            <a:off x="1632858" y="746449"/>
            <a:ext cx="286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First screen of our wire flow:</a:t>
            </a:r>
          </a:p>
        </p:txBody>
      </p:sp>
    </p:spTree>
    <p:extLst>
      <p:ext uri="{BB962C8B-B14F-4D97-AF65-F5344CB8AC3E}">
        <p14:creationId xmlns:p14="http://schemas.microsoft.com/office/powerpoint/2010/main" val="157859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7F683-FFED-FC47-91A1-37CBEFD7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504" y="602721"/>
            <a:ext cx="3544496" cy="565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4A8D36-C9E0-D007-D1A8-AB3911E5F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415" y="511230"/>
            <a:ext cx="3507835" cy="58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9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45EE6-420C-3E88-8EC1-AF260A035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48" y="494617"/>
            <a:ext cx="3682651" cy="58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2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62</Words>
  <Application>Microsoft Office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Lato Extended</vt:lpstr>
      <vt:lpstr>Office Theme</vt:lpstr>
      <vt:lpstr>CEN5728 - User Experience Design </vt:lpstr>
      <vt:lpstr>Elicitation of Interface Goal</vt:lpstr>
      <vt:lpstr>Wire Flow 1</vt:lpstr>
      <vt:lpstr>Wire Flow 2</vt:lpstr>
      <vt:lpstr>Mock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CEN5728 - User Experience Design </dc:title>
  <dc:creator>Gumaste, Priti Shyamrao</dc:creator>
  <cp:lastModifiedBy>Gumaste, Priti Shyamrao</cp:lastModifiedBy>
  <cp:revision>5</cp:revision>
  <dcterms:created xsi:type="dcterms:W3CDTF">2022-10-13T22:21:37Z</dcterms:created>
  <dcterms:modified xsi:type="dcterms:W3CDTF">2022-10-15T02:00:07Z</dcterms:modified>
</cp:coreProperties>
</file>