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0544" autoAdjust="0"/>
  </p:normalViewPr>
  <p:slideViewPr>
    <p:cSldViewPr snapToGrid="0">
      <p:cViewPr varScale="1">
        <p:scale>
          <a:sx n="53" d="100"/>
          <a:sy n="53" d="100"/>
        </p:scale>
        <p:origin x="117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pal Muley" userId="035a6609229ff9a7" providerId="LiveId" clId="{F9282A10-5305-401E-8EDF-BAEB4CE7B6E3}"/>
    <pc:docChg chg="modSld">
      <pc:chgData name="Gopal Muley" userId="035a6609229ff9a7" providerId="LiveId" clId="{F9282A10-5305-401E-8EDF-BAEB4CE7B6E3}" dt="2024-08-02T19:19:34.468" v="0" actId="1076"/>
      <pc:docMkLst>
        <pc:docMk/>
      </pc:docMkLst>
      <pc:sldChg chg="modSp mod">
        <pc:chgData name="Gopal Muley" userId="035a6609229ff9a7" providerId="LiveId" clId="{F9282A10-5305-401E-8EDF-BAEB4CE7B6E3}" dt="2024-08-02T19:19:34.468" v="0" actId="1076"/>
        <pc:sldMkLst>
          <pc:docMk/>
          <pc:sldMk cId="354850175" sldId="2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751E7-2CC5-4A1C-9CE0-44088076A2DE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7462AF-4068-4AFB-8F88-3513EA995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48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462AF-4068-4AFB-8F88-3513EA9954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8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462AF-4068-4AFB-8F88-3513EA9954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19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F554E-BB71-26A6-B682-1A0236E4F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62EF0-9453-83DB-CA42-3C65CF28C4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8CFDA-D576-AB46-CA36-2D1654C2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13D62-EB17-42E7-976B-B1863A004E6A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E4953-FAB5-3BA6-94F3-6CA926124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B3B3E-F968-038D-83FB-753EECD2C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301B-4D53-4391-9892-EA2D2D1CB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89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403D7-4C17-42DE-8D24-68D6B34AB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58B754-0E5E-7191-A728-AFC65B1032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DDDD8-B1E7-9EEB-C463-F59464F3E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13D62-EB17-42E7-976B-B1863A004E6A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2D6D9-4574-53DC-5BC8-8C14F8D3E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0361C-DB9D-6011-D0F7-14155DE2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301B-4D53-4391-9892-EA2D2D1CB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13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A9DC64-71C0-E533-0D67-4504DC71AB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47B90E-0735-007B-CADB-D22EC5A3D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B7EAD-ADDD-FCE8-65A6-C75605A2A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13D62-EB17-42E7-976B-B1863A004E6A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E1717-86DD-F064-96C2-E2C66D978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8D6AF-1090-DEBF-D535-19DDC89FD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301B-4D53-4391-9892-EA2D2D1CB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68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BE448-0D66-E836-0FFB-9DF6DECB1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1B6FD-7AA0-EBFD-7A3F-251E70CB3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F1618-8ADE-8ED9-14DC-4F367C28E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13D62-EB17-42E7-976B-B1863A004E6A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A6FDF-268A-EB4E-A7AB-02102B5F1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F131E-005B-F3D8-F314-689899F37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301B-4D53-4391-9892-EA2D2D1CB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458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2BDD9-3FC8-1ADA-869A-52DC1B5C8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53EC1A-A9B9-59DE-9E71-4DF4A56F1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C2240-2A68-2B24-B674-C959A3B04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13D62-EB17-42E7-976B-B1863A004E6A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68BC3-1412-421A-2135-F034A1847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674EB-4E38-62A0-00CD-23383A376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301B-4D53-4391-9892-EA2D2D1CB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23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C5E6D-3218-CCE7-B02C-86226DD4E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CF8CD-0090-277F-5C4C-AB033B4FBC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756663-71C7-EEBC-C56E-0E9AF0022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DE876-3374-AF1A-C560-8D150DF88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13D62-EB17-42E7-976B-B1863A004E6A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199D-F8C6-61BB-2CCF-3081CE6F6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C45BF-342E-0F05-403E-6CB151DDF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301B-4D53-4391-9892-EA2D2D1CB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6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D6A4F-61AF-37F6-7DAB-23677AD6B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0EF6F-AD09-60E8-73AD-84F91B528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6CE3EA-7F9F-A3E4-1CE2-318E36039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8B5670-6882-B5B8-FCA8-BE62FE7F27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0FDB66-F9A6-2D31-2ED0-BED47F9BCA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2EB25B-DA94-9AF8-193D-564E4C3E9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13D62-EB17-42E7-976B-B1863A004E6A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1C30D5-7AD9-BF70-48D9-A939C88B9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4995D9-5821-41DF-2354-96ACC24AA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301B-4D53-4391-9892-EA2D2D1CB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01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9C568-75EC-1C49-2693-00C6E7F80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5B3B88-6C5A-9E0B-42F0-4DEBDA42A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13D62-EB17-42E7-976B-B1863A004E6A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CDFDE9-D315-6711-E604-9A6B129F6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519886-A0B2-01A6-E808-93233CE8E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301B-4D53-4391-9892-EA2D2D1CB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763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08B29C-7589-5D51-EE77-3CD06A2C3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13D62-EB17-42E7-976B-B1863A004E6A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E3EC3D-C3C8-6CBC-84F0-0AF4538CF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2016A-B58B-F81E-7138-69B97F610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301B-4D53-4391-9892-EA2D2D1CB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8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A1A6D-FB93-D54F-C63A-E7B4B5CDF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1EAD6-694D-5EE8-71F4-35AB754B1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769B32-5DBA-9C3A-C687-19910D5B1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30006C-5840-24F0-6D1B-DF6CE3699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13D62-EB17-42E7-976B-B1863A004E6A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93808-9943-2619-0FCB-C3D3DDC63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DEAE2B-DEF0-DDCD-03FD-8FA3F8937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301B-4D53-4391-9892-EA2D2D1CB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21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EA6DF-75FF-753D-6C7D-7191C962F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9F46C6-CCF9-EFB9-C8E4-8C3E6606F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48A790-C3C3-91AB-E06B-8FDF59123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2A2B2-2CE1-8708-F320-EA759EF43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13D62-EB17-42E7-976B-B1863A004E6A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ADFC0-EF8E-5C0B-5DBB-195E5E6E0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115604-6E2A-1FF6-ED91-D8053AA41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8301B-4D53-4391-9892-EA2D2D1CB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7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7A7171-E2C6-BA04-8AE6-275325F06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68919-2F22-4124-CDEE-703681150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45F1A-755E-B643-46DC-C603910979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13D62-EB17-42E7-976B-B1863A004E6A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F04D4-BB52-96E6-9962-30F9B61EC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28653-09E2-6BF0-E57C-4E7B32BF4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8301B-4D53-4391-9892-EA2D2D1CB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6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hyperlink" Target="https://www.pexels.com/photo/pizza-2619967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03821-D4B8-3AB6-A920-EA7C2A01A8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39CD0D-D999-F5FE-0A5B-F9A69F3E57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A59860-D1C1-AD7E-CDE0-9DF65DE4B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351" y="441790"/>
            <a:ext cx="9863191" cy="529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35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57DD2-2B41-8B38-FBF1-9D5FD8B38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2008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Task 8 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Join relevant tables to find the category-wise distribution of pizzas 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select category, count(name) from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pizza_types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group by category ;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F86D47-2DFC-EE3C-0F86-F6553E48B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" y="2298032"/>
            <a:ext cx="8914190" cy="3498899"/>
          </a:xfrm>
        </p:spPr>
      </p:pic>
    </p:spTree>
    <p:extLst>
      <p:ext uri="{BB962C8B-B14F-4D97-AF65-F5344CB8AC3E}">
        <p14:creationId xmlns:p14="http://schemas.microsoft.com/office/powerpoint/2010/main" val="2368014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6E75D-C7C1-0DE0-DEB3-825BE931A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5322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Task 9 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Group the orders by date and Calculate the average number of pizzas ordered per day 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SELECT ROUND(AVG(quantity), 0) as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avg_pizza_per_Day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FROM    (SELECT       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orders.Order_Date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SUM(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order_details.Quantity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AS Quantity    FROM  orders  JOIN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order_details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orders.order_id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order_details.order_id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GROUP BY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orders.order_Date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AS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order_Quantity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EB6E03-DBEA-0B5A-5E06-C5F48B94AF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11642"/>
            <a:ext cx="8815884" cy="3021825"/>
          </a:xfrm>
        </p:spPr>
      </p:pic>
    </p:spTree>
    <p:extLst>
      <p:ext uri="{BB962C8B-B14F-4D97-AF65-F5344CB8AC3E}">
        <p14:creationId xmlns:p14="http://schemas.microsoft.com/office/powerpoint/2010/main" val="1600195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A0476-757D-FB25-1999-8755919D9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378075"/>
          </a:xfrm>
        </p:spPr>
        <p:txBody>
          <a:bodyPr>
            <a:no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Task 10 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Determine the Top 3 most ordered pizza types based on revenue 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Select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pizza_types.name,SUM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order_details.Quantity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*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pizzas.price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AS revenue FROM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pizza_types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JOIN pizzas ON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pizzas.pizza_type_id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pizza_types.pizza_type_id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JOIN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order_details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order_details.pizza_id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pizzas.pizza_id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GROUP BY pizza_types.name ORDER BY revenue DESC LIMIT 3;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DFE189-1C61-A3CB-1396-5D5F7ED897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32" y="3056021"/>
            <a:ext cx="9461179" cy="3080646"/>
          </a:xfrm>
        </p:spPr>
      </p:pic>
    </p:spTree>
    <p:extLst>
      <p:ext uri="{BB962C8B-B14F-4D97-AF65-F5344CB8AC3E}">
        <p14:creationId xmlns:p14="http://schemas.microsoft.com/office/powerpoint/2010/main" val="1306413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E1D67-B13B-165C-5074-585F1C8F5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7221"/>
            <a:ext cx="10515600" cy="1106905"/>
          </a:xfrm>
        </p:spPr>
        <p:txBody>
          <a:bodyPr>
            <a:normAutofit fontScale="90000"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Task 11 </a:t>
            </a:r>
            <a:b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Calculate the percentage contribution of each pizza type to total revenue </a:t>
            </a:r>
            <a:b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SELECT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pizza_types.category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ROUND(SUM(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order_details.Quantity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*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pizzas.price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/ (Select ROUND(SUM(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order_details.Quantity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*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pizzas.price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2) AS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total_sales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FROM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order_details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JOIN  pizzas ON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pizzas.pizza_id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order_details.pizza_id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* 100, 2) AS revenue FROM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pizza_types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JOIN pizzas ON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pizza_types.pizza_type_id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pizzas.pizza_type_id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JOIN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order_details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order_details.pizza_id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pizzas.pizza_id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GROUP BY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pizza_types.category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ORDER BY revenue DESC;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C1C501-5F09-08E0-9B7E-C77B26079D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71800"/>
            <a:ext cx="9573227" cy="2840217"/>
          </a:xfrm>
        </p:spPr>
      </p:pic>
    </p:spTree>
    <p:extLst>
      <p:ext uri="{BB962C8B-B14F-4D97-AF65-F5344CB8AC3E}">
        <p14:creationId xmlns:p14="http://schemas.microsoft.com/office/powerpoint/2010/main" val="3914954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42A6B-5A92-F600-832C-2D8DB108B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8182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Task 12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Analyze the Cumulative revenue generated over time 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order_date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sum(revenue) over(order by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order_date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as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cum_revenue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from (select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orders.Order_Date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sum(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order_details.Quantity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*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pizzas.price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as revenue from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order_details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join pizzas on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order_details.pizza_id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pizzas.pizza_id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join orders on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orders.order_id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order_details.order_id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group by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orders.order_Date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as sales  ;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22527D-ED8C-1FA0-C1D5-A126782752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63" y="2755232"/>
            <a:ext cx="9820643" cy="3244906"/>
          </a:xfrm>
        </p:spPr>
      </p:pic>
    </p:spTree>
    <p:extLst>
      <p:ext uri="{BB962C8B-B14F-4D97-AF65-F5344CB8AC3E}">
        <p14:creationId xmlns:p14="http://schemas.microsoft.com/office/powerpoint/2010/main" val="3210811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F8F1D-8AE7-1996-27FF-3E48C166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474328"/>
          </a:xfrm>
        </p:spPr>
        <p:txBody>
          <a:bodyPr>
            <a:normAutofit fontScale="90000"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Task 13 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Determine the top 3 most ordered pizza types  Based on revenue for each category 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name,revenue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from (select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category,name,revenue,Rank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() over (partition by category order by Revenue desc) as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rn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from (select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pizza_types.category,pizza_types.name,sum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((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pizzas.price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) *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order_details.Quantity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) as Revenue from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pizza_types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join pizzas on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pizza_types.pizza_type_id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pizzas.pizza_type_id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join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order_details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order_details.pizza_id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pizzas.pizza_id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group by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pizza_types.category,pizza_types.name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) as a) as b where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rn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&lt;= 3 ;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DA7A97-9B33-F2F7-5F4C-27AA469418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092117"/>
            <a:ext cx="9073095" cy="2931832"/>
          </a:xfrm>
        </p:spPr>
      </p:pic>
    </p:spTree>
    <p:extLst>
      <p:ext uri="{BB962C8B-B14F-4D97-AF65-F5344CB8AC3E}">
        <p14:creationId xmlns:p14="http://schemas.microsoft.com/office/powerpoint/2010/main" val="3081530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FD32B4-BEE7-0278-2EFE-8A71874EC244}"/>
              </a:ext>
            </a:extLst>
          </p:cNvPr>
          <p:cNvSpPr txBox="1"/>
          <p:nvPr/>
        </p:nvSpPr>
        <p:spPr>
          <a:xfrm>
            <a:off x="3789946" y="2911641"/>
            <a:ext cx="49570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highlight>
                  <a:srgbClr val="FFFF00"/>
                </a:highlight>
                <a:latin typeface="Arial Black" panose="020B0A04020102020204" pitchFamily="34" charset="0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648726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1BFADA-E5CA-83F1-F341-7F743DCDC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836099" y="84222"/>
            <a:ext cx="5500280" cy="73020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A05616-6358-37A2-98AF-0D01BD16B671}"/>
              </a:ext>
            </a:extLst>
          </p:cNvPr>
          <p:cNvSpPr txBox="1"/>
          <p:nvPr/>
        </p:nvSpPr>
        <p:spPr>
          <a:xfrm>
            <a:off x="1638457" y="793673"/>
            <a:ext cx="3330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F35396-5692-829B-F3C4-BC9F3D224FFA}"/>
              </a:ext>
            </a:extLst>
          </p:cNvPr>
          <p:cNvSpPr txBox="1"/>
          <p:nvPr/>
        </p:nvSpPr>
        <p:spPr>
          <a:xfrm>
            <a:off x="336883" y="1816767"/>
            <a:ext cx="6328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Pizza Hut sales Database consist of four Tables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C90FB8-9D52-7761-BAD4-4CBA8F4BD6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8189"/>
            <a:ext cx="6836099" cy="502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50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221BE-5434-0EDE-594E-32F17AA38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Task 1 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Retrieve the total number of orders placed 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select count(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order_id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as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total_orders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from orders ;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2DF0BA-102B-F4DC-969D-77581C5B8D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95" y="3048661"/>
            <a:ext cx="7160323" cy="2822750"/>
          </a:xfrm>
        </p:spPr>
      </p:pic>
    </p:spTree>
    <p:extLst>
      <p:ext uri="{BB962C8B-B14F-4D97-AF65-F5344CB8AC3E}">
        <p14:creationId xmlns:p14="http://schemas.microsoft.com/office/powerpoint/2010/main" val="974464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0E644-7A3D-D039-5AF7-1E2D2542C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79918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TASK 2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Calculate the total revenue generated 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SELECT  ROUND(SUM(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order_details.Quantity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*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pizzas.price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), 2) AS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total_sales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order_details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JOIN pizzas ON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pizzas.pizza_id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order_details.pizza_id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CB74F4-4790-7D08-C5D1-D12A4B838A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83" y="3164305"/>
            <a:ext cx="7830643" cy="3019927"/>
          </a:xfrm>
        </p:spPr>
      </p:pic>
    </p:spTree>
    <p:extLst>
      <p:ext uri="{BB962C8B-B14F-4D97-AF65-F5344CB8AC3E}">
        <p14:creationId xmlns:p14="http://schemas.microsoft.com/office/powerpoint/2010/main" val="3518299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7AD04-42ED-8207-1E1D-4B9ADF864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260667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Task 3 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Identify the highest priced pizza 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select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pizza_types.Name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pizzas.price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pizza_types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JOIN    pizzas ON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pizza_types.pizza_type_id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pizzas.pizza_type_id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ORDER BY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pizzas.price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DESC LIMIT 1;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AFEAEB-81F5-8503-78B7-0AEDFD69B9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97046"/>
            <a:ext cx="9882833" cy="3295829"/>
          </a:xfrm>
        </p:spPr>
      </p:pic>
    </p:spTree>
    <p:extLst>
      <p:ext uri="{BB962C8B-B14F-4D97-AF65-F5344CB8AC3E}">
        <p14:creationId xmlns:p14="http://schemas.microsoft.com/office/powerpoint/2010/main" val="2231683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DDF0E-ACA5-E6D5-6881-0E1472F5D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13744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Task 4 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Identify the most common pizza size ordered 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select pizzas.size, count(order_details.order_details_id) AS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order_count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from  pizzas join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order_details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pizzas.pizza_id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order_details.pizza_id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GROUP BY pizzas.size ;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D5B4E1-F42F-02BF-B971-A82FCFD93E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85" y="2634916"/>
            <a:ext cx="9222032" cy="3314421"/>
          </a:xfrm>
        </p:spPr>
      </p:pic>
    </p:spTree>
    <p:extLst>
      <p:ext uri="{BB962C8B-B14F-4D97-AF65-F5344CB8AC3E}">
        <p14:creationId xmlns:p14="http://schemas.microsoft.com/office/powerpoint/2010/main" val="111542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E3308-68DB-3E0E-BA70-A8ABED866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24852"/>
            <a:ext cx="10668000" cy="264694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Task 5 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List the top 5 most ordered pizza types along with their quantities 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Select pizza_types.name, sum(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order_details.Quantity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AS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total_Quantity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from 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pizza_types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JOIN pizzas ON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pizza_types.pizza_type_id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pizzas.pizza_type_id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JOIN  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order_details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order_details.pizza_id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pizzas.pizza_id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GROUP BY pizza_types.name ORDER BY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total_Quantity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DESC LIMIT 5;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F53FE2-9D67-F329-6D9A-F692A85BDB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71800"/>
            <a:ext cx="10263865" cy="2973561"/>
          </a:xfrm>
        </p:spPr>
      </p:pic>
    </p:spTree>
    <p:extLst>
      <p:ext uri="{BB962C8B-B14F-4D97-AF65-F5344CB8AC3E}">
        <p14:creationId xmlns:p14="http://schemas.microsoft.com/office/powerpoint/2010/main" val="2570939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E0720-2AE1-4209-8226-F234406DF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4277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Task 6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join the necessary tables to find the total quantity of each pizza category 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Select 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pizza_types.category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 SUM(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order_details.Quantity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AS Quantity 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FROM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pizza_types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JOIN    pizzas ON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pizza_types.pizza_type_id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pizzas.pizza_type_id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JOIN  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order_details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order_details.pizza_id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pizzas.pizza_id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GROUP BY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pizza_types.category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ORDER BY Quantity DESC;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FE26ED-F558-00F4-553D-830762A928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07895"/>
            <a:ext cx="9368411" cy="3016853"/>
          </a:xfrm>
        </p:spPr>
      </p:pic>
    </p:spTree>
    <p:extLst>
      <p:ext uri="{BB962C8B-B14F-4D97-AF65-F5344CB8AC3E}">
        <p14:creationId xmlns:p14="http://schemas.microsoft.com/office/powerpoint/2010/main" val="911381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095AD-6DAA-A909-F57A-F61CF4ABE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844216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Task 7 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Determine the distribution of orders by hour of the day  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select hour(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order_time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as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hour,count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order_id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as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order_count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from orders group by hour(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order_time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BEBE0F-3200-F68A-2480-2FA8C2F62C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95" y="2935706"/>
            <a:ext cx="9156089" cy="3128728"/>
          </a:xfrm>
        </p:spPr>
      </p:pic>
    </p:spTree>
    <p:extLst>
      <p:ext uri="{BB962C8B-B14F-4D97-AF65-F5344CB8AC3E}">
        <p14:creationId xmlns:p14="http://schemas.microsoft.com/office/powerpoint/2010/main" val="1439620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1589</TotalTime>
  <Words>1041</Words>
  <Application>Microsoft Office PowerPoint</Application>
  <PresentationFormat>Widescreen</PresentationFormat>
  <Paragraphs>18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 Task 1  Retrieve the total number of orders placed   select count(order_id) as total_orders from orders ;</vt:lpstr>
      <vt:lpstr>TASK 2 Calculate the total revenue generated    SELECT  ROUND(SUM(order_details.Quantity * pizzas.price), 2) AS total_sales FROM order_details JOIN pizzas ON pizzas.pizza_id = order_details.pizza_id;</vt:lpstr>
      <vt:lpstr>Task 3   Identify the highest priced pizza   select  pizza_types.Name, pizzas.price from pizza_types        JOIN    pizzas ON pizza_types.pizza_type_id = pizzas.pizza_type_id ORDER BY pizzas.price DESC LIMIT 1; </vt:lpstr>
      <vt:lpstr> Task 4  Identify the most common pizza size ordered   select pizzas.size, count(order_details.order_details_id) AS order_count from  pizzas join order_details ON pizzas.pizza_id = order_details.pizza_id GROUP BY pizzas.size ;</vt:lpstr>
      <vt:lpstr>Task 5  List the top 5 most ordered pizza types along with their quantities    Select pizza_types.name, sum(order_details.Quantity) AS total_Quantity from   pizza_types JOIN pizzas ON pizza_types.pizza_type_id = pizzas.pizza_type_id        JOIN    order_details ON order_details.pizza_id = pizzas.pizza_id GROUP BY pizza_types.name ORDER BY total_Quantity DESC LIMIT 5;</vt:lpstr>
      <vt:lpstr>Task 6  join the necessary tables to find the total quantity of each pizza category   Select   pizza_types.category,  SUM(order_details.Quantity) AS Quantity  FROM  pizza_types  JOIN    pizzas ON pizza_types.pizza_type_id = pizzas.pizza_type_id  JOIN    order_details ON order_details.pizza_id = pizzas.pizza_id GROUP BY pizza_types.category ORDER BY Quantity DESC; </vt:lpstr>
      <vt:lpstr> Task 7  Determine the distribution of orders by hour of the day    select hour(order_time) as hour,count(order_id) as order_count from orders group by hour(order_time);  </vt:lpstr>
      <vt:lpstr>Task 8  Join relevant tables to find the category-wise distribution of pizzas   select category, count(name) from pizza_types group by category ;</vt:lpstr>
      <vt:lpstr>Task 9  Group the orders by date and Calculate the average number of pizzas ordered per day  SELECT ROUND(AVG(quantity), 0) as avg_pizza_per_Day FROM    (SELECT         orders.Order_Date, SUM(order_details.Quantity) AS Quantity    FROM  orders  JOIN order_details ON orders.order_id = order_details.order_id    GROUP BY orders.order_Date) AS order_Quantity;</vt:lpstr>
      <vt:lpstr>Task 10   Determine the Top 3 most ordered pizza types based on revenue  Select  pizza_types.name,SUM(order_details.Quantity * pizzas.price) AS revenue FROM  pizza_types JOIN pizzas ON pizzas.pizza_type_id= pizza_types.pizza_type_id  JOIN  order_details ON order_details.pizza_id = pizzas.pizza_id GROUP BY pizza_types.name ORDER BY revenue DESC LIMIT 3;</vt:lpstr>
      <vt:lpstr>Task 11   Calculate the percentage contribution of each pizza type to total revenue   SELECT  pizza_types.category, ROUND(SUM(order_details.Quantity * pizzas.price) / (Select ROUND(SUM(order_details.Quantity * pizzas.price) 2) AS total_sales   FROM  order_details JOIN  pizzas ON pizzas.pizza_id = order_details.pizza_id) * 100, 2) AS revenue FROM  pizza_types JOIN pizzas ON pizza_types.pizza_type_id = pizzas.pizza_type_id  JOIN order_details ON order_details.pizza_id = pizzas.pizza_id GROUP BY pizza_types.category ORDER BY revenue DESC; </vt:lpstr>
      <vt:lpstr>Task 12  Analyze the Cumulative revenue generated over time  select order_date, sum(revenue) over(order by order_date) as cum_revenue from (select orders.Order_Date, sum(order_details.Quantity * pizzas.price) as revenue from order_details join pizzas on order_details.pizza_id = pizzas.pizza_id join orders on orders.order_id = order_details.order_id group by orders.order_Date) as sales  ;</vt:lpstr>
      <vt:lpstr>Task 13  Determine the top 3 most ordered pizza types  Based on revenue for each category   select name,revenue from (select category,name,revenue,Rank() over (partition by category order by Revenue desc) as rn from (select pizza_types.category,pizza_types.name,sum((pizzas.price) * order_details.Quantity) as Revenue from pizza_types join pizzas on pizza_types.pizza_type_id = pizzas.pizza_type_id join order_details on order_details.pizza_id = pizzas.pizza_id group by pizza_types.category,pizza_types.name) as a) as b where rn &lt;= 3 ;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Gopal Muley</dc:creator>
  <cp:lastModifiedBy>Gopal Muley</cp:lastModifiedBy>
  <cp:revision>1</cp:revision>
  <dcterms:created xsi:type="dcterms:W3CDTF">2024-07-15T13:57:21Z</dcterms:created>
  <dcterms:modified xsi:type="dcterms:W3CDTF">2024-12-31T14:27:18Z</dcterms:modified>
</cp:coreProperties>
</file>