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Naos Data Engineering Internship Technical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Prit Italiya</a:t>
            </a:r>
          </a:p>
          <a:p>
            <a:r>
              <a:t>3 Nov.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/>
            </a:pPr>
            <a:r>
              <a:t>Average Monthly Incomes by Socioeconomic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160"/>
            </a:pPr>
            <a:r>
              <a:rPr dirty="0"/>
              <a:t>Average Monthly Incomes (MXN) and % of People: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E</a:t>
            </a:r>
            <a:r>
              <a:rPr dirty="0"/>
              <a:t>: Operational 35.8%, Administrative 7.9%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D</a:t>
            </a:r>
            <a:r>
              <a:rPr dirty="0"/>
              <a:t>: Operational 61.1%, Administrative 77.7%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D+</a:t>
            </a:r>
            <a:r>
              <a:rPr dirty="0"/>
              <a:t>: Operational 1.9%, Administrative 11.2%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C-</a:t>
            </a:r>
            <a:r>
              <a:rPr dirty="0"/>
              <a:t>: Operational 0.6%, Administrative 1.8%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C</a:t>
            </a:r>
            <a:r>
              <a:rPr dirty="0"/>
              <a:t>: Operational 0.2%, Administrative 0.4%</a:t>
            </a:r>
          </a:p>
          <a:p>
            <a:pPr>
              <a:defRPr sz="2160"/>
            </a:pPr>
            <a:r>
              <a:rPr dirty="0"/>
              <a:t>• </a:t>
            </a:r>
            <a:r>
              <a:rPr lang="en-US" dirty="0"/>
              <a:t>C+</a:t>
            </a:r>
            <a:r>
              <a:rPr dirty="0"/>
              <a:t>: Operational 0.2%, Administrative 0.6%</a:t>
            </a:r>
          </a:p>
          <a:p>
            <a:pPr>
              <a:defRPr sz="2160"/>
            </a:pPr>
            <a:r>
              <a:rPr dirty="0"/>
              <a:t>•</a:t>
            </a:r>
            <a:r>
              <a:rPr lang="en-IN" dirty="0"/>
              <a:t> A/B</a:t>
            </a:r>
            <a:r>
              <a:rPr dirty="0"/>
              <a:t>: Operational 0.2%, Administrative 0.4%</a:t>
            </a:r>
          </a:p>
          <a:p>
            <a:pPr>
              <a:defRPr sz="216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said that mostly administrative employee earn more compare to operational employees.</a:t>
            </a:r>
          </a:p>
          <a:p>
            <a:r>
              <a:rPr lang="en-US" dirty="0"/>
              <a:t>It is same for all regions across the Mexico.</a:t>
            </a:r>
          </a:p>
          <a:p>
            <a:r>
              <a:rPr lang="en-US" dirty="0"/>
              <a:t>So we can assume that occupation is main variable for higher income.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had time then I would try to prepare better graphs and try to analysis data in better way since It took so much time to translate data from Spanish to English.</a:t>
            </a:r>
          </a:p>
          <a:p>
            <a:r>
              <a:rPr lang="en-US" dirty="0"/>
              <a:t>I would have used more graphs and would have tried to find better correlations between variables.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Understanding average daily salary for Mexico.</a:t>
            </a:r>
          </a:p>
          <a:p>
            <a:r>
              <a:t>2. Analyzing salary levels for different socio-economic levels.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Matplotlib, Seaborn, Jupyter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Daily Salary Analysis</a:t>
            </a:r>
          </a:p>
        </p:txBody>
      </p:sp>
      <p:pic>
        <p:nvPicPr>
          <p:cNvPr id="3" name="Picture 2" descr="average_daily_salary_by_occup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40219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pic>
        <p:nvPicPr>
          <p:cNvPr id="3" name="Picture 2" descr="he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68" y="1133014"/>
            <a:ext cx="7041931" cy="56335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Socioeconomic Distribution</a:t>
            </a:r>
          </a:p>
        </p:txBody>
      </p:sp>
      <p:pic>
        <p:nvPicPr>
          <p:cNvPr id="3" name="Picture 2" descr="Income Distribution by Group for Operational and Administrative Workers in seven 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98178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Distribution by Group</a:t>
            </a:r>
          </a:p>
        </p:txBody>
      </p:sp>
      <p:pic>
        <p:nvPicPr>
          <p:cNvPr id="3" name="Picture 2" descr="Income Distribution by Group for Operational and Administrative Workers in four 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98178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2A43-E03D-25D7-8A8F-0BBB8A2A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Income Distribution In Each of 4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1B26B-2886-FE32-6E7F-ACFA775D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38" y="1836682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6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Summary of Average Monthly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analysis reveals disparities in average monthly income across socioeconomic levels:</a:t>
            </a:r>
          </a:p>
          <a:p>
            <a:r>
              <a:t>   - A/B shows the highest average income.</a:t>
            </a:r>
          </a:p>
          <a:p>
            <a:r>
              <a:t>   - E has the lowest average income, indicating economic challenges.</a:t>
            </a:r>
          </a:p>
          <a:p>
            <a:r>
              <a:t>   - D and D+ levels comprise a significant portion of the workforce.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297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Naos Data Engineering Internship Technical Assessment</vt:lpstr>
      <vt:lpstr>Objective</vt:lpstr>
      <vt:lpstr>Tools Used</vt:lpstr>
      <vt:lpstr>Average Daily Salary Analysis</vt:lpstr>
      <vt:lpstr>Correlation Analysis</vt:lpstr>
      <vt:lpstr>Socioeconomic Distribution</vt:lpstr>
      <vt:lpstr>Income Distribution by Group</vt:lpstr>
      <vt:lpstr>Income Distribution In Each of 4 Region</vt:lpstr>
      <vt:lpstr>Summary of Average Monthly Income</vt:lpstr>
      <vt:lpstr>Average Monthly Incomes by Socioeconomic Level</vt:lpstr>
      <vt:lpstr>Conclusion</vt:lpstr>
      <vt:lpstr>Additional Considerations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Naos Data Engineering Internship Technical Assessment</dc:title>
  <dc:subject/>
  <dc:creator/>
  <cp:keywords/>
  <dc:description>generated using python-pptx</dc:description>
  <cp:lastModifiedBy>prit italiya</cp:lastModifiedBy>
  <cp:revision>3</cp:revision>
  <dcterms:created xsi:type="dcterms:W3CDTF">2013-01-27T09:14:16Z</dcterms:created>
  <dcterms:modified xsi:type="dcterms:W3CDTF">2024-11-03T18:15:02Z</dcterms:modified>
  <cp:category/>
</cp:coreProperties>
</file>