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D219DA-B535-473F-961A-5F484E9BBBB5}">
          <p14:sldIdLst>
            <p14:sldId id="256"/>
            <p14:sldId id="257"/>
            <p14:sldId id="258"/>
          </p14:sldIdLst>
        </p14:section>
        <p14:section name="blockchain" id="{6338DFEF-1651-43CA-A94B-7FF81CA8A4E8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6CCE-AF08-4456-96FE-7A371B5D3149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264E9-1592-4BCC-8F08-8068A03C25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583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264E9-1592-4BCC-8F08-8068A03C25F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3938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0B57-5A8D-41A3-B3F2-C61B0D45B23B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37BC-BE2A-4076-B38E-78A6058DA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375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0B57-5A8D-41A3-B3F2-C61B0D45B23B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37BC-BE2A-4076-B38E-78A6058DA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25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0B57-5A8D-41A3-B3F2-C61B0D45B23B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37BC-BE2A-4076-B38E-78A6058DAC57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2607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0B57-5A8D-41A3-B3F2-C61B0D45B23B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37BC-BE2A-4076-B38E-78A6058DA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640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0B57-5A8D-41A3-B3F2-C61B0D45B23B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37BC-BE2A-4076-B38E-78A6058DAC57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6248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0B57-5A8D-41A3-B3F2-C61B0D45B23B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37BC-BE2A-4076-B38E-78A6058DA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460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0B57-5A8D-41A3-B3F2-C61B0D45B23B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37BC-BE2A-4076-B38E-78A6058DA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302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0B57-5A8D-41A3-B3F2-C61B0D45B23B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37BC-BE2A-4076-B38E-78A6058DA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633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0B57-5A8D-41A3-B3F2-C61B0D45B23B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37BC-BE2A-4076-B38E-78A6058DA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523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0B57-5A8D-41A3-B3F2-C61B0D45B23B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37BC-BE2A-4076-B38E-78A6058DA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07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0B57-5A8D-41A3-B3F2-C61B0D45B23B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37BC-BE2A-4076-B38E-78A6058DA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688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0B57-5A8D-41A3-B3F2-C61B0D45B23B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37BC-BE2A-4076-B38E-78A6058DA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808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0B57-5A8D-41A3-B3F2-C61B0D45B23B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37BC-BE2A-4076-B38E-78A6058DA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875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0B57-5A8D-41A3-B3F2-C61B0D45B23B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37BC-BE2A-4076-B38E-78A6058DA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43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0B57-5A8D-41A3-B3F2-C61B0D45B23B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37BC-BE2A-4076-B38E-78A6058DA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76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0B57-5A8D-41A3-B3F2-C61B0D45B23B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37BC-BE2A-4076-B38E-78A6058DA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974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E0B57-5A8D-41A3-B3F2-C61B0D45B23B}" type="datetimeFigureOut">
              <a:rPr lang="en-CA" smtClean="0"/>
              <a:t>2022-07-26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8F37BC-BE2A-4076-B38E-78A6058DAC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967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EB31-9B06-027C-2290-762DB2B6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78237" y="345387"/>
            <a:ext cx="9144000" cy="902380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</a:rPr>
              <a:t>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9D6F5-9BAE-0971-2ACF-3AE5181BB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22285" y="2160198"/>
            <a:ext cx="9144000" cy="1655762"/>
          </a:xfrm>
        </p:spPr>
        <p:txBody>
          <a:bodyPr>
            <a:normAutofit fontScale="25000" lnSpcReduction="20000"/>
          </a:bodyPr>
          <a:lstStyle/>
          <a:p>
            <a:pPr marL="4000500" lvl="8" indent="-342900" algn="l">
              <a:buFont typeface="Arial" panose="020B0604020202020204" pitchFamily="34" charset="0"/>
              <a:buChar char="•"/>
            </a:pPr>
            <a:r>
              <a:rPr lang="en-CA" sz="7200" dirty="0">
                <a:solidFill>
                  <a:schemeClr val="bg2">
                    <a:lumMod val="10000"/>
                  </a:schemeClr>
                </a:solidFill>
              </a:rPr>
              <a:t>Blockchain is a ledger , which helps to record transactions in safely manner.</a:t>
            </a:r>
          </a:p>
          <a:p>
            <a:pPr marL="4000500" lvl="8" indent="-342900" algn="l">
              <a:buFont typeface="Arial" panose="020B0604020202020204" pitchFamily="34" charset="0"/>
              <a:buChar char="•"/>
            </a:pPr>
            <a:r>
              <a:rPr lang="en-CA" sz="7200" dirty="0">
                <a:solidFill>
                  <a:schemeClr val="bg2">
                    <a:lumMod val="10000"/>
                  </a:schemeClr>
                </a:solidFill>
              </a:rPr>
              <a:t>Blockchain stores information in an electronical way.</a:t>
            </a:r>
          </a:p>
          <a:p>
            <a:pPr marL="4000500" lvl="8" indent="-342900" algn="l">
              <a:buFont typeface="Arial" panose="020B0604020202020204" pitchFamily="34" charset="0"/>
              <a:buChar char="•"/>
            </a:pPr>
            <a:r>
              <a:rPr lang="en-CA" sz="7200" dirty="0">
                <a:solidFill>
                  <a:schemeClr val="bg2">
                    <a:lumMod val="10000"/>
                  </a:schemeClr>
                </a:solidFill>
              </a:rPr>
              <a:t>It is playing a essential role in cryptocurrency system to maintain a safe decentralized record of transactions.</a:t>
            </a:r>
          </a:p>
          <a:p>
            <a:pPr marL="4000500" lvl="8" indent="-342900" algn="l">
              <a:buFont typeface="Arial" panose="020B0604020202020204" pitchFamily="34" charset="0"/>
              <a:buChar char="•"/>
            </a:pPr>
            <a:r>
              <a:rPr lang="en-CA" sz="7200" dirty="0">
                <a:solidFill>
                  <a:schemeClr val="bg2">
                    <a:lumMod val="10000"/>
                  </a:schemeClr>
                </a:solidFill>
              </a:rPr>
              <a:t>It gives a guarantees to their members to protect their data in a safely manner and gives trust to them don’t loss their data in anyway.</a:t>
            </a:r>
          </a:p>
          <a:p>
            <a:pPr marL="4000500" lvl="8" indent="-342900" algn="l">
              <a:buFont typeface="Arial" panose="020B0604020202020204" pitchFamily="34" charset="0"/>
              <a:buChar char="•"/>
            </a:pPr>
            <a:endParaRPr lang="en-CA" sz="7200" dirty="0">
              <a:solidFill>
                <a:schemeClr val="bg2">
                  <a:lumMod val="10000"/>
                </a:schemeClr>
              </a:solidFill>
              <a:highlight>
                <a:srgbClr val="000000"/>
              </a:highlight>
            </a:endParaRPr>
          </a:p>
          <a:p>
            <a:pPr marL="4000500" lvl="8" indent="-342900" algn="l">
              <a:buFont typeface="Arial" panose="020B0604020202020204" pitchFamily="34" charset="0"/>
              <a:buChar char="•"/>
            </a:pPr>
            <a:endParaRPr lang="en-CA" dirty="0"/>
          </a:p>
          <a:p>
            <a:pPr marL="4000500" lvl="8" indent="-342900" algn="l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881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0BFD-604B-1375-5F97-EF124E249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144" y="428017"/>
            <a:ext cx="7591719" cy="817123"/>
          </a:xfrm>
        </p:spPr>
        <p:txBody>
          <a:bodyPr/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</a:rPr>
              <a:t>How data is structured?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273F3-2AA7-A39E-4C62-B1E9EF01B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1842" y="1749982"/>
            <a:ext cx="6815669" cy="447472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The way ,data is structured in blockchain is unique.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It collects data and information together in a group, which is knows as block , that records sets of information. Block have certain place to store information , when it’s filled , it grouped with previously filled  group and which creates a chain of data that called as the blockchain.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In blockchain, data stores into a block, that store together.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The exact time and date are given to the each and every block of chain when it’s added to the chain.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In blockchain, different time of information and data can be stored.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The common use of blockchain is as a ledger for transaction.</a:t>
            </a:r>
          </a:p>
          <a:p>
            <a:pPr algn="l"/>
            <a:r>
              <a:rPr lang="en-CA" dirty="0"/>
              <a:t>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79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69EB-AD56-1088-CA2B-85554653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595" y="674914"/>
            <a:ext cx="8596668" cy="1320800"/>
          </a:xfrm>
        </p:spPr>
        <p:txBody>
          <a:bodyPr/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</a:rPr>
              <a:t>How does a blockchain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66A50-6069-8D7F-1072-AAEE91A9C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CA" dirty="0"/>
              <a:t>After recording data and information in blockchain , a person can’t be changed or edited their data 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CA" dirty="0"/>
              <a:t>When a new data or transactions are entered in a chain, it’s transmitted to a network of peer-to-peer computers across the world.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CA" dirty="0"/>
              <a:t>This network of computers solve this equation to confirm their validity.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CA" dirty="0"/>
              <a:t>Once confirmed to be made, they are stored into a block together.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CA" dirty="0"/>
              <a:t>These blocks are then chained together creating a long history of all transactions ,which are permanent.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CA" dirty="0"/>
              <a:t>After this , transaction is complete.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CA" dirty="0"/>
              <a:t>In blockchain, all transactions can be transparently viewed by having a personal node , which allows everyone to see live occurring transactions because of the decentralized nature. 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CA" dirty="0"/>
          </a:p>
          <a:p>
            <a:pPr lvl="1" algn="just">
              <a:buFont typeface="Arial" panose="020B0604020202020204" pitchFamily="34" charset="0"/>
              <a:buChar char="•"/>
            </a:pPr>
            <a:endParaRPr lang="en-CA" dirty="0"/>
          </a:p>
          <a:p>
            <a:pPr lvl="1" algn="just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47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147E45-431E-B1FE-0AEF-C6992C59AD99}"/>
              </a:ext>
            </a:extLst>
          </p:cNvPr>
          <p:cNvSpPr txBox="1"/>
          <p:nvPr/>
        </p:nvSpPr>
        <p:spPr>
          <a:xfrm>
            <a:off x="1334277" y="1408922"/>
            <a:ext cx="79123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 blockchain , transactions are secure , private and 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Blockchain is cost saving for members because there is no need of third party involvement.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Once a transaction is recorded , the authenticity of its is verified by blockchain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Many computers on the blockchain confirm the details of purchases are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Because of this , human involvement in this process is less and this result in less human error and accurate record of information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After verifying confirmation by computer it is added to the blockchain block.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81277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408</TotalTime>
  <Words>420</Words>
  <Application>Microsoft Office PowerPoint</Application>
  <PresentationFormat>Widescreen</PresentationFormat>
  <Paragraphs>30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Blockchain</vt:lpstr>
      <vt:lpstr>How data is structured?</vt:lpstr>
      <vt:lpstr>How does a blockchain work?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Himalay Keekani</dc:creator>
  <cp:lastModifiedBy>Himalay Keekani</cp:lastModifiedBy>
  <cp:revision>10</cp:revision>
  <dcterms:created xsi:type="dcterms:W3CDTF">2022-07-16T14:26:54Z</dcterms:created>
  <dcterms:modified xsi:type="dcterms:W3CDTF">2022-07-26T07:19:13Z</dcterms:modified>
</cp:coreProperties>
</file>