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68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5945-3F81-4E82-8CFC-409FB730B9C3}" type="datetimeFigureOut">
              <a:rPr lang="en-US" smtClean="0"/>
              <a:pPr/>
              <a:t>07-Dec-14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7B4B91-5912-4525-8C93-AE14BE9F3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5945-3F81-4E82-8CFC-409FB730B9C3}" type="datetimeFigureOut">
              <a:rPr lang="en-US" smtClean="0"/>
              <a:pPr/>
              <a:t>07-Dec-14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4B91-5912-4525-8C93-AE14BE9F3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7B4B91-5912-4525-8C93-AE14BE9F3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5945-3F81-4E82-8CFC-409FB730B9C3}" type="datetimeFigureOut">
              <a:rPr lang="en-US" smtClean="0"/>
              <a:pPr/>
              <a:t>07-Dec-14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5945-3F81-4E82-8CFC-409FB730B9C3}" type="datetimeFigureOut">
              <a:rPr lang="en-US" smtClean="0"/>
              <a:pPr/>
              <a:t>07-Dec-14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7B4B91-5912-4525-8C93-AE14BE9F3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5945-3F81-4E82-8CFC-409FB730B9C3}" type="datetimeFigureOut">
              <a:rPr lang="en-US" smtClean="0"/>
              <a:pPr/>
              <a:t>07-Dec-14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7B4B91-5912-4525-8C93-AE14BE9F3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70C5945-3F81-4E82-8CFC-409FB730B9C3}" type="datetimeFigureOut">
              <a:rPr lang="en-US" smtClean="0"/>
              <a:pPr/>
              <a:t>07-Dec-14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4B91-5912-4525-8C93-AE14BE9F3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5945-3F81-4E82-8CFC-409FB730B9C3}" type="datetimeFigureOut">
              <a:rPr lang="en-US" smtClean="0"/>
              <a:pPr/>
              <a:t>07-Dec-14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7B4B91-5912-4525-8C93-AE14BE9F3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5945-3F81-4E82-8CFC-409FB730B9C3}" type="datetimeFigureOut">
              <a:rPr lang="en-US" smtClean="0"/>
              <a:pPr/>
              <a:t>07-Dec-14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7B4B91-5912-4525-8C93-AE14BE9F3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5945-3F81-4E82-8CFC-409FB730B9C3}" type="datetimeFigureOut">
              <a:rPr lang="en-US" smtClean="0"/>
              <a:pPr/>
              <a:t>07-Dec-14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7B4B91-5912-4525-8C93-AE14BE9F3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7B4B91-5912-4525-8C93-AE14BE9F3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5945-3F81-4E82-8CFC-409FB730B9C3}" type="datetimeFigureOut">
              <a:rPr lang="en-US" smtClean="0"/>
              <a:pPr/>
              <a:t>07-Dec-14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7B4B91-5912-4525-8C93-AE14BE9F3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70C5945-3F81-4E82-8CFC-409FB730B9C3}" type="datetimeFigureOut">
              <a:rPr lang="en-US" smtClean="0"/>
              <a:pPr/>
              <a:t>07-Dec-14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70C5945-3F81-4E82-8CFC-409FB730B9C3}" type="datetimeFigureOut">
              <a:rPr lang="en-US" smtClean="0"/>
              <a:pPr/>
              <a:t>07-Dec-14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7B4B91-5912-4525-8C93-AE14BE9F3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66800"/>
            <a:ext cx="6400800" cy="1905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Poor Richard" pitchFamily="18" charset="0"/>
                <a:cs typeface="Leelawadee" pitchFamily="34" charset="-34"/>
              </a:rPr>
              <a:t>Race  </a:t>
            </a:r>
            <a:endParaRPr lang="en-US" sz="2800" dirty="0" smtClean="0">
              <a:solidFill>
                <a:schemeClr val="tx1"/>
              </a:solidFill>
              <a:latin typeface="Poor Richard" pitchFamily="18" charset="0"/>
              <a:cs typeface="Leelawadee" pitchFamily="34" charset="-34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Poor Richard" pitchFamily="18" charset="0"/>
                <a:cs typeface="Leelawadee" pitchFamily="34" charset="-34"/>
              </a:rPr>
              <a:t> Where it all Begins</a:t>
            </a:r>
            <a:endParaRPr lang="en-US" sz="2800" dirty="0">
              <a:solidFill>
                <a:schemeClr val="tx1"/>
              </a:solidFill>
              <a:latin typeface="Poor Richard" pitchFamily="18" charset="0"/>
              <a:cs typeface="Leelawadee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848600" cy="8382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oor Richard" pitchFamily="18" charset="0"/>
              </a:rPr>
              <a:t>Programming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oor Richard" pitchFamily="18" charset="0"/>
              </a:rPr>
              <a:t>Lab Project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Poor Richard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95400" y="2819400"/>
            <a:ext cx="6629400" cy="2590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400" b="1" cap="all" spc="250" dirty="0" smtClean="0">
                <a:latin typeface="Poor Richard" pitchFamily="18" charset="0"/>
                <a:cs typeface="Leelawadee" pitchFamily="34" charset="-34"/>
              </a:rPr>
              <a:t>Submitted by – </a:t>
            </a:r>
            <a:r>
              <a:rPr lang="en-US" sz="2400" b="1" cap="all" spc="250" dirty="0" err="1" smtClean="0">
                <a:latin typeface="Poor Richard" pitchFamily="18" charset="0"/>
                <a:cs typeface="Leelawadee" pitchFamily="34" charset="-34"/>
              </a:rPr>
              <a:t>Pritom</a:t>
            </a:r>
            <a:r>
              <a:rPr lang="en-US" sz="2400" b="1" cap="all" spc="250" dirty="0" smtClean="0">
                <a:latin typeface="Poor Richard" pitchFamily="18" charset="0"/>
                <a:cs typeface="Leelawadee" pitchFamily="34" charset="-34"/>
              </a:rPr>
              <a:t> </a:t>
            </a:r>
            <a:r>
              <a:rPr lang="en-US" sz="2400" b="1" cap="all" spc="250" dirty="0" err="1" smtClean="0">
                <a:latin typeface="Poor Richard" pitchFamily="18" charset="0"/>
                <a:cs typeface="Leelawadee" pitchFamily="34" charset="-34"/>
              </a:rPr>
              <a:t>Saha</a:t>
            </a:r>
            <a:endParaRPr lang="en-US" sz="2400" b="1" cap="all" spc="250" dirty="0" smtClean="0">
              <a:latin typeface="Poor Richard" pitchFamily="18" charset="0"/>
              <a:cs typeface="Leelawadee" pitchFamily="34" charset="-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all" spc="250" normalizeH="0" baseline="0" noProof="0" dirty="0">
              <a:ln>
                <a:noFill/>
              </a:ln>
              <a:effectLst/>
              <a:uLnTx/>
              <a:uFillTx/>
              <a:latin typeface="Poor Richard" pitchFamily="18" charset="0"/>
              <a:cs typeface="Leelawadee" pitchFamily="34" charset="-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400" b="1" cap="all" spc="250" dirty="0" smtClean="0">
              <a:latin typeface="Poor Richard" pitchFamily="18" charset="0"/>
              <a:cs typeface="Leelawadee" pitchFamily="34" charset="-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all" spc="250" normalizeH="0" baseline="0" noProof="0" dirty="0">
              <a:ln>
                <a:noFill/>
              </a:ln>
              <a:effectLst/>
              <a:uLnTx/>
              <a:uFillTx/>
              <a:latin typeface="Poor Richard" pitchFamily="18" charset="0"/>
              <a:cs typeface="Leelawadee" pitchFamily="34" charset="-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400" b="1" cap="all" spc="250" dirty="0" smtClean="0">
                <a:latin typeface="Poor Richard" pitchFamily="18" charset="0"/>
                <a:cs typeface="Leelawadee" pitchFamily="34" charset="-34"/>
              </a:rPr>
              <a:t>Submitted to </a:t>
            </a:r>
            <a:r>
              <a:rPr lang="en-US" sz="2400" b="1" cap="all" spc="250" dirty="0" smtClean="0">
                <a:latin typeface="Poor Richard" pitchFamily="18" charset="0"/>
                <a:cs typeface="Leelawadee" pitchFamily="34" charset="-34"/>
              </a:rPr>
              <a:t>–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400" b="1" cap="all" spc="250" dirty="0" smtClean="0">
                <a:latin typeface="Poor Richard" pitchFamily="18" charset="0"/>
                <a:cs typeface="Leelawadee" pitchFamily="34" charset="-34"/>
              </a:rPr>
              <a:t>Anna </a:t>
            </a:r>
            <a:r>
              <a:rPr lang="en-US" sz="2400" b="1" cap="all" spc="250" dirty="0" err="1" smtClean="0">
                <a:latin typeface="Poor Richard" pitchFamily="18" charset="0"/>
                <a:cs typeface="Leelawadee" pitchFamily="34" charset="-34"/>
              </a:rPr>
              <a:t>Faria</a:t>
            </a:r>
            <a:endParaRPr lang="en-US" sz="2400" b="1" cap="all" spc="250" dirty="0" smtClean="0">
              <a:latin typeface="Poor Richard" pitchFamily="18" charset="0"/>
              <a:cs typeface="Leelawadee" pitchFamily="34" charset="-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400" b="1" cap="all" spc="250" dirty="0" err="1" smtClean="0">
                <a:latin typeface="Poor Richard" pitchFamily="18" charset="0"/>
                <a:cs typeface="Leelawadee" pitchFamily="34" charset="-34"/>
              </a:rPr>
              <a:t>Dr.MD.Asif</a:t>
            </a:r>
            <a:r>
              <a:rPr lang="en-US" sz="2400" b="1" cap="all" spc="250" dirty="0" smtClean="0">
                <a:latin typeface="Poor Richard" pitchFamily="18" charset="0"/>
                <a:cs typeface="Leelawadee" pitchFamily="34" charset="-34"/>
              </a:rPr>
              <a:t> </a:t>
            </a:r>
            <a:r>
              <a:rPr lang="en-US" sz="2400" b="1" cap="all" spc="250" dirty="0" err="1" smtClean="0">
                <a:latin typeface="Poor Richard" pitchFamily="18" charset="0"/>
                <a:cs typeface="Leelawadee" pitchFamily="34" charset="-34"/>
              </a:rPr>
              <a:t>hossain</a:t>
            </a:r>
            <a:r>
              <a:rPr lang="en-US" sz="2400" b="1" cap="all" spc="250" dirty="0" smtClean="0">
                <a:latin typeface="Poor Richard" pitchFamily="18" charset="0"/>
                <a:cs typeface="Leelawadee" pitchFamily="34" charset="-34"/>
              </a:rPr>
              <a:t> </a:t>
            </a:r>
            <a:r>
              <a:rPr lang="en-US" sz="2400" b="1" cap="all" spc="250" dirty="0" smtClean="0">
                <a:latin typeface="Poor Richard" pitchFamily="18" charset="0"/>
                <a:cs typeface="Leelawadee" pitchFamily="34" charset="-34"/>
              </a:rPr>
              <a:t>khan</a:t>
            </a:r>
            <a:endParaRPr lang="en-US" sz="2400" b="1" cap="all" spc="250" dirty="0" smtClean="0">
              <a:latin typeface="Poor Richard" pitchFamily="18" charset="0"/>
              <a:cs typeface="Leelawadee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Poor Richard" pitchFamily="18" charset="0"/>
              </a:rPr>
              <a:t>Screenshots </a:t>
            </a:r>
            <a:r>
              <a:rPr lang="en-US" sz="4000" dirty="0" smtClean="0">
                <a:latin typeface="Poor Richard" pitchFamily="18" charset="0"/>
              </a:rPr>
              <a:t>From the </a:t>
            </a:r>
            <a:r>
              <a:rPr lang="en-US" sz="4000" dirty="0" smtClean="0">
                <a:latin typeface="Poor Richard" pitchFamily="18" charset="0"/>
              </a:rPr>
              <a:t>Game (</a:t>
            </a:r>
            <a:r>
              <a:rPr lang="en-US" sz="4000" dirty="0" smtClean="0">
                <a:latin typeface="Poor Richard" pitchFamily="18" charset="0"/>
              </a:rPr>
              <a:t>Menu)</a:t>
            </a:r>
            <a:endParaRPr lang="en-US" sz="4000" dirty="0">
              <a:latin typeface="Poor Richard" pitchFamily="18" charset="0"/>
            </a:endParaRPr>
          </a:p>
        </p:txBody>
      </p:sp>
      <p:pic>
        <p:nvPicPr>
          <p:cNvPr id="6" name="Picture 5" descr="E:\BGI2010\bgi\COVVER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76400"/>
            <a:ext cx="5943600" cy="4079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Poor Richard" pitchFamily="18" charset="0"/>
              </a:rPr>
              <a:t>Screenshots From the </a:t>
            </a:r>
            <a:r>
              <a:rPr lang="en-US" sz="4000" dirty="0" smtClean="0">
                <a:latin typeface="Poor Richard" pitchFamily="18" charset="0"/>
              </a:rPr>
              <a:t>Game (</a:t>
            </a:r>
            <a:r>
              <a:rPr lang="en-US" sz="4000" dirty="0" smtClean="0">
                <a:latin typeface="Poor Richard" pitchFamily="18" charset="0"/>
              </a:rPr>
              <a:t>Level </a:t>
            </a:r>
            <a:r>
              <a:rPr lang="en-US" sz="4000" dirty="0" smtClean="0">
                <a:latin typeface="Poor Richard" pitchFamily="18" charset="0"/>
              </a:rPr>
              <a:t>6)</a:t>
            </a:r>
            <a:endParaRPr lang="en-US" sz="4000" dirty="0">
              <a:latin typeface="Poor Richard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28800"/>
            <a:ext cx="5960745" cy="427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Poor Richard" pitchFamily="18" charset="0"/>
              </a:rPr>
              <a:t>Conclusion</a:t>
            </a:r>
            <a:endParaRPr lang="en-US" sz="4000" dirty="0">
              <a:latin typeface="Poor Richar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latin typeface="Poor Richard" pitchFamily="18" charset="0"/>
              </a:rPr>
              <a:t>To ensure that this program works on all Windows devices, the .exe </a:t>
            </a:r>
            <a:r>
              <a:rPr lang="en-US" sz="2400" dirty="0" smtClean="0">
                <a:latin typeface="Poor Richard" pitchFamily="18" charset="0"/>
              </a:rPr>
              <a:t>file</a:t>
            </a:r>
          </a:p>
          <a:p>
            <a:pPr>
              <a:buNone/>
            </a:pPr>
            <a:r>
              <a:rPr lang="en-US" sz="2400" dirty="0" smtClean="0">
                <a:latin typeface="Poor Richard" pitchFamily="18" charset="0"/>
              </a:rPr>
              <a:t>was </a:t>
            </a:r>
            <a:r>
              <a:rPr lang="en-US" sz="2400" dirty="0" smtClean="0">
                <a:latin typeface="Poor Richard" pitchFamily="18" charset="0"/>
              </a:rPr>
              <a:t>built using Release Mode on Visual Studio 2010. The game </a:t>
            </a:r>
            <a:r>
              <a:rPr lang="en-US" sz="2400" dirty="0" smtClean="0">
                <a:latin typeface="Poor Richard" pitchFamily="18" charset="0"/>
              </a:rPr>
              <a:t>was</a:t>
            </a:r>
          </a:p>
          <a:p>
            <a:pPr>
              <a:buNone/>
            </a:pPr>
            <a:r>
              <a:rPr lang="en-US" sz="2400" dirty="0" smtClean="0">
                <a:latin typeface="Poor Richard" pitchFamily="18" charset="0"/>
              </a:rPr>
              <a:t>coded </a:t>
            </a:r>
            <a:r>
              <a:rPr lang="en-US" sz="2400" dirty="0" smtClean="0">
                <a:latin typeface="Poor Richard" pitchFamily="18" charset="0"/>
              </a:rPr>
              <a:t>to make optimal use of the BGI functions and to negate most </a:t>
            </a:r>
            <a:r>
              <a:rPr lang="en-US" sz="2400" dirty="0" smtClean="0">
                <a:latin typeface="Poor Richard" pitchFamily="18" charset="0"/>
              </a:rPr>
              <a:t>of</a:t>
            </a:r>
          </a:p>
          <a:p>
            <a:pPr>
              <a:buNone/>
            </a:pPr>
            <a:r>
              <a:rPr lang="en-US" sz="2400" dirty="0" smtClean="0">
                <a:latin typeface="Poor Richard" pitchFamily="18" charset="0"/>
              </a:rPr>
              <a:t>its </a:t>
            </a:r>
            <a:r>
              <a:rPr lang="en-US" sz="2400" dirty="0" smtClean="0">
                <a:latin typeface="Poor Richard" pitchFamily="18" charset="0"/>
              </a:rPr>
              <a:t>drawbacks. The idea was to implement a small Racing game </a:t>
            </a:r>
            <a:r>
              <a:rPr lang="en-US" sz="2400" dirty="0" smtClean="0">
                <a:latin typeface="Poor Richard" pitchFamily="18" charset="0"/>
              </a:rPr>
              <a:t>and</a:t>
            </a:r>
          </a:p>
          <a:p>
            <a:pPr>
              <a:buNone/>
            </a:pPr>
            <a:r>
              <a:rPr lang="en-US" sz="2400" dirty="0" smtClean="0">
                <a:latin typeface="Poor Richard" pitchFamily="18" charset="0"/>
              </a:rPr>
              <a:t>although </a:t>
            </a:r>
            <a:r>
              <a:rPr lang="en-US" sz="2400" dirty="0" smtClean="0">
                <a:latin typeface="Poor Richard" pitchFamily="18" charset="0"/>
              </a:rPr>
              <a:t>not entirely similar, Race – “Where It All Begins” has </a:t>
            </a:r>
            <a:r>
              <a:rPr lang="en-US" sz="2400" dirty="0" smtClean="0">
                <a:latin typeface="Poor Richard" pitchFamily="18" charset="0"/>
              </a:rPr>
              <a:t>the</a:t>
            </a:r>
          </a:p>
          <a:p>
            <a:pPr>
              <a:buNone/>
            </a:pPr>
            <a:r>
              <a:rPr lang="en-US" sz="2400" dirty="0" smtClean="0">
                <a:latin typeface="Poor Richard" pitchFamily="18" charset="0"/>
              </a:rPr>
              <a:t>lights </a:t>
            </a:r>
            <a:r>
              <a:rPr lang="en-US" sz="2400" dirty="0" smtClean="0">
                <a:latin typeface="Poor Richard" pitchFamily="18" charset="0"/>
              </a:rPr>
              <a:t>of Enemy car and ghosts! Which gives a taste of2D (actually </a:t>
            </a:r>
            <a:r>
              <a:rPr lang="en-US" sz="2400" dirty="0" smtClean="0">
                <a:latin typeface="Poor Richard" pitchFamily="18" charset="0"/>
              </a:rPr>
              <a:t>1D)</a:t>
            </a:r>
          </a:p>
          <a:p>
            <a:pPr>
              <a:buNone/>
            </a:pPr>
            <a:r>
              <a:rPr lang="en-US" sz="2400" dirty="0" smtClean="0">
                <a:latin typeface="Poor Richard" pitchFamily="18" charset="0"/>
              </a:rPr>
              <a:t>gaming </a:t>
            </a:r>
            <a:r>
              <a:rPr lang="en-US" sz="2400" dirty="0" smtClean="0">
                <a:latin typeface="Poor Richard" pitchFamily="18" charset="0"/>
              </a:rPr>
              <a:t>experiences</a:t>
            </a:r>
            <a:r>
              <a:rPr lang="en-US" sz="2400" dirty="0" smtClean="0">
                <a:latin typeface="Poor Richard" pitchFamily="18" charset="0"/>
              </a:rPr>
              <a:t>!</a:t>
            </a:r>
          </a:p>
          <a:p>
            <a:endParaRPr lang="en-US" sz="2400" dirty="0" smtClean="0">
              <a:latin typeface="Poor Richard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Poor Richard" pitchFamily="18" charset="0"/>
              </a:rPr>
              <a:t>I would like to thank our honorable teachers – Dr. Md. </a:t>
            </a:r>
            <a:r>
              <a:rPr lang="en-US" sz="2400" dirty="0" err="1" smtClean="0">
                <a:latin typeface="Poor Richard" pitchFamily="18" charset="0"/>
              </a:rPr>
              <a:t>Asif</a:t>
            </a:r>
            <a:r>
              <a:rPr lang="en-US" sz="2400" dirty="0" smtClean="0">
                <a:latin typeface="Poor Richard" pitchFamily="18" charset="0"/>
              </a:rPr>
              <a:t> </a:t>
            </a:r>
            <a:r>
              <a:rPr lang="en-US" sz="2400" dirty="0" err="1" smtClean="0">
                <a:latin typeface="Poor Richard" pitchFamily="18" charset="0"/>
              </a:rPr>
              <a:t>Hossain</a:t>
            </a:r>
            <a:r>
              <a:rPr lang="en-US" sz="2400" dirty="0" smtClean="0">
                <a:latin typeface="Poor Richard" pitchFamily="18" charset="0"/>
              </a:rPr>
              <a:t> </a:t>
            </a:r>
            <a:r>
              <a:rPr lang="en-US" sz="2400" dirty="0" smtClean="0">
                <a:latin typeface="Poor Richard" pitchFamily="18" charset="0"/>
              </a:rPr>
              <a:t>Khan</a:t>
            </a:r>
          </a:p>
          <a:p>
            <a:pPr>
              <a:buNone/>
            </a:pPr>
            <a:r>
              <a:rPr lang="en-US" sz="2400" dirty="0" smtClean="0">
                <a:latin typeface="Poor Richard" pitchFamily="18" charset="0"/>
              </a:rPr>
              <a:t>and </a:t>
            </a:r>
            <a:r>
              <a:rPr lang="en-US" sz="2400" dirty="0" smtClean="0">
                <a:latin typeface="Poor Richard" pitchFamily="18" charset="0"/>
              </a:rPr>
              <a:t>our beloved Anna </a:t>
            </a:r>
            <a:r>
              <a:rPr lang="en-US" sz="2400" dirty="0" err="1" smtClean="0">
                <a:latin typeface="Poor Richard" pitchFamily="18" charset="0"/>
              </a:rPr>
              <a:t>Faria</a:t>
            </a:r>
            <a:r>
              <a:rPr lang="en-US" sz="2400" dirty="0" smtClean="0">
                <a:latin typeface="Poor Richard" pitchFamily="18" charset="0"/>
              </a:rPr>
              <a:t> ma’am for their continuous suggestions </a:t>
            </a:r>
            <a:r>
              <a:rPr lang="en-US" sz="2400" dirty="0" smtClean="0">
                <a:latin typeface="Poor Richard" pitchFamily="18" charset="0"/>
              </a:rPr>
              <a:t>and</a:t>
            </a:r>
          </a:p>
          <a:p>
            <a:pPr>
              <a:buNone/>
            </a:pPr>
            <a:r>
              <a:rPr lang="en-US" sz="2400" dirty="0" smtClean="0">
                <a:latin typeface="Poor Richard" pitchFamily="18" charset="0"/>
              </a:rPr>
              <a:t>care</a:t>
            </a:r>
            <a:r>
              <a:rPr lang="en-US" sz="2400" dirty="0" smtClean="0">
                <a:latin typeface="Poor Richard" pitchFamily="18" charset="0"/>
              </a:rPr>
              <a:t>!  </a:t>
            </a:r>
          </a:p>
          <a:p>
            <a:endParaRPr lang="en-US" sz="2400" dirty="0">
              <a:latin typeface="Poor Richard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500872" cy="4727448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Poor Richard" pitchFamily="18" charset="0"/>
              </a:rPr>
              <a:t>                      </a:t>
            </a:r>
          </a:p>
          <a:p>
            <a:pPr>
              <a:buNone/>
            </a:pPr>
            <a:r>
              <a:rPr lang="en-US" dirty="0" smtClean="0">
                <a:latin typeface="Poor Richard" pitchFamily="18" charset="0"/>
              </a:rPr>
              <a:t>                        </a:t>
            </a:r>
            <a:r>
              <a:rPr lang="en-US" dirty="0" smtClean="0">
                <a:latin typeface="Poor Richard" pitchFamily="18" charset="0"/>
              </a:rPr>
              <a:t>                        This </a:t>
            </a:r>
            <a:r>
              <a:rPr lang="en-US" dirty="0" smtClean="0">
                <a:latin typeface="Poor Richard" pitchFamily="18" charset="0"/>
              </a:rPr>
              <a:t>is just the beginning!</a:t>
            </a:r>
          </a:p>
          <a:p>
            <a:pPr>
              <a:buNone/>
            </a:pPr>
            <a:endParaRPr lang="en-US" dirty="0" smtClean="0">
              <a:latin typeface="Poor Richard" pitchFamily="18" charset="0"/>
            </a:endParaRPr>
          </a:p>
          <a:p>
            <a:pPr>
              <a:buNone/>
            </a:pPr>
            <a:r>
              <a:rPr lang="en-US" dirty="0" smtClean="0">
                <a:latin typeface="Poor Richard" pitchFamily="18" charset="0"/>
              </a:rPr>
              <a:t>			</a:t>
            </a:r>
          </a:p>
          <a:p>
            <a:pPr>
              <a:buNone/>
            </a:pPr>
            <a:r>
              <a:rPr lang="en-US" dirty="0" smtClean="0">
                <a:latin typeface="Poor Richard" pitchFamily="18" charset="0"/>
              </a:rPr>
              <a:t>		</a:t>
            </a:r>
            <a:r>
              <a:rPr lang="en-US" sz="3600" dirty="0" smtClean="0">
                <a:latin typeface="Poor Richard" pitchFamily="18" charset="0"/>
              </a:rPr>
              <a:t>         	</a:t>
            </a:r>
            <a:r>
              <a:rPr lang="en-US" sz="4000" dirty="0" smtClean="0">
                <a:latin typeface="Poor Richard" pitchFamily="18" charset="0"/>
              </a:rPr>
              <a:t>               </a:t>
            </a:r>
            <a:r>
              <a:rPr lang="en-US" sz="4000" dirty="0" smtClean="0">
                <a:latin typeface="Poor Richard" pitchFamily="18" charset="0"/>
              </a:rPr>
              <a:t>Thank You</a:t>
            </a:r>
            <a:endParaRPr lang="en-US" sz="4000" dirty="0">
              <a:latin typeface="Poor Richard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oor Richard" pitchFamily="18" charset="0"/>
              </a:rPr>
              <a:t>Outline of the Presentation</a:t>
            </a:r>
            <a:endParaRPr lang="en-US" dirty="0">
              <a:latin typeface="Poor Richar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800" dirty="0" smtClean="0">
              <a:latin typeface="Poor Richard" pitchFamily="18" charset="0"/>
            </a:endParaRPr>
          </a:p>
          <a:p>
            <a:r>
              <a:rPr lang="en-US" sz="2800" dirty="0" smtClean="0">
                <a:latin typeface="Poor Richard" pitchFamily="18" charset="0"/>
              </a:rPr>
              <a:t>About </a:t>
            </a:r>
            <a:r>
              <a:rPr lang="en-US" sz="2800" dirty="0" smtClean="0">
                <a:latin typeface="Poor Richard" pitchFamily="18" charset="0"/>
              </a:rPr>
              <a:t>The </a:t>
            </a:r>
            <a:r>
              <a:rPr lang="en-US" sz="2800" dirty="0" smtClean="0">
                <a:latin typeface="Poor Richard" pitchFamily="18" charset="0"/>
              </a:rPr>
              <a:t>Game</a:t>
            </a:r>
          </a:p>
          <a:p>
            <a:r>
              <a:rPr lang="en-US" sz="2800" dirty="0" smtClean="0">
                <a:latin typeface="Poor Richard" pitchFamily="18" charset="0"/>
              </a:rPr>
              <a:t>Objectives of the </a:t>
            </a:r>
            <a:r>
              <a:rPr lang="en-US" sz="2800" dirty="0" smtClean="0">
                <a:latin typeface="Poor Richard" pitchFamily="18" charset="0"/>
              </a:rPr>
              <a:t>Game</a:t>
            </a:r>
          </a:p>
          <a:p>
            <a:r>
              <a:rPr lang="en-US" sz="2800" dirty="0" smtClean="0">
                <a:latin typeface="Poor Richard" pitchFamily="18" charset="0"/>
              </a:rPr>
              <a:t>Features of the </a:t>
            </a:r>
            <a:r>
              <a:rPr lang="en-US" sz="2800" dirty="0" smtClean="0">
                <a:latin typeface="Poor Richard" pitchFamily="18" charset="0"/>
              </a:rPr>
              <a:t>Game</a:t>
            </a:r>
          </a:p>
          <a:p>
            <a:r>
              <a:rPr lang="en-US" sz="2800" dirty="0" smtClean="0">
                <a:latin typeface="Poor Richard" pitchFamily="18" charset="0"/>
              </a:rPr>
              <a:t>Game Play</a:t>
            </a:r>
            <a:endParaRPr lang="en-US" sz="2800" dirty="0" smtClean="0">
              <a:latin typeface="Poor Richard" pitchFamily="18" charset="0"/>
            </a:endParaRPr>
          </a:p>
          <a:p>
            <a:r>
              <a:rPr lang="en-US" sz="2800" dirty="0" smtClean="0">
                <a:latin typeface="Poor Richard" pitchFamily="18" charset="0"/>
              </a:rPr>
              <a:t>Flow </a:t>
            </a:r>
            <a:r>
              <a:rPr lang="en-US" sz="2800" dirty="0" smtClean="0">
                <a:latin typeface="Poor Richard" pitchFamily="18" charset="0"/>
              </a:rPr>
              <a:t>Chart</a:t>
            </a:r>
          </a:p>
          <a:p>
            <a:r>
              <a:rPr lang="en-US" sz="2800" dirty="0" smtClean="0">
                <a:latin typeface="Poor Richard" pitchFamily="18" charset="0"/>
              </a:rPr>
              <a:t>Limitations</a:t>
            </a:r>
          </a:p>
          <a:p>
            <a:r>
              <a:rPr lang="en-US" sz="2800" dirty="0" smtClean="0">
                <a:latin typeface="Poor Richard" pitchFamily="18" charset="0"/>
              </a:rPr>
              <a:t>Screenshots From the Game(Menu</a:t>
            </a:r>
            <a:endParaRPr lang="en-US" sz="2800" dirty="0" smtClean="0">
              <a:latin typeface="Poor Richard" pitchFamily="18" charset="0"/>
            </a:endParaRPr>
          </a:p>
          <a:p>
            <a:endParaRPr lang="en-US" dirty="0" smtClean="0">
              <a:latin typeface="Poor Richard" pitchFamily="18" charset="0"/>
            </a:endParaRPr>
          </a:p>
          <a:p>
            <a:endParaRPr lang="en-US" dirty="0">
              <a:latin typeface="Poor Richard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Poor Richard" pitchFamily="18" charset="0"/>
              </a:rPr>
              <a:t>About The Game</a:t>
            </a:r>
            <a:endParaRPr lang="en-US" sz="4000" dirty="0">
              <a:latin typeface="Poor Richard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721352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2400" dirty="0" smtClean="0">
                <a:latin typeface="Poor Richard" pitchFamily="18" charset="0"/>
              </a:rPr>
              <a:t>Car racing game is one of the most played online and offline games in the world.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800" dirty="0" smtClean="0">
              <a:latin typeface="Poor Richard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sz="800" dirty="0" smtClean="0">
              <a:latin typeface="Poor Richard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sz="800" dirty="0" smtClean="0">
              <a:latin typeface="Poor Richard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 smtClean="0">
                <a:latin typeface="Poor Richard" pitchFamily="18" charset="0"/>
              </a:rPr>
              <a:t>One of the best car racing games is Need For Speed. It’s one of the most popular games!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800" dirty="0" smtClean="0">
              <a:latin typeface="Poor Richard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sz="800" dirty="0" smtClean="0">
              <a:latin typeface="Poor Richard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sz="800" dirty="0" smtClean="0">
              <a:latin typeface="Poor Richard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 smtClean="0">
                <a:latin typeface="Poor Richard" pitchFamily="18" charset="0"/>
              </a:rPr>
              <a:t>There is hardly any person who has not played car racing game at least once in his or her lifetime.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800" dirty="0" smtClean="0">
              <a:latin typeface="Poor Richard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sz="800" dirty="0" smtClean="0">
              <a:latin typeface="Poor Richard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sz="800" dirty="0" smtClean="0">
              <a:latin typeface="Poor Richard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 smtClean="0">
                <a:latin typeface="Poor Richard" pitchFamily="18" charset="0"/>
              </a:rPr>
              <a:t>And if someone hasn’t played a car racing game, then hats off to them!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" y="1295400"/>
            <a:ext cx="8839200" cy="50292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Poor Richard" pitchFamily="18" charset="0"/>
              </a:rPr>
              <a:t>Objectives of the Game</a:t>
            </a:r>
            <a:endParaRPr lang="en-US" sz="4000" dirty="0">
              <a:latin typeface="Poor Richar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Poor Richard" pitchFamily="18" charset="0"/>
              </a:rPr>
              <a:t>Creating a background for the </a:t>
            </a:r>
            <a:r>
              <a:rPr lang="en-US" sz="2400" dirty="0" smtClean="0">
                <a:latin typeface="Poor Richard" pitchFamily="18" charset="0"/>
              </a:rPr>
              <a:t>game </a:t>
            </a:r>
            <a:r>
              <a:rPr lang="en-US" sz="2400" dirty="0" smtClean="0">
                <a:latin typeface="Poor Richard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Poor Richard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Poor Richard" pitchFamily="18" charset="0"/>
              </a:rPr>
              <a:t>Drawing Enemy </a:t>
            </a:r>
            <a:r>
              <a:rPr lang="en-US" sz="2400" dirty="0" smtClean="0">
                <a:latin typeface="Poor Richard" pitchFamily="18" charset="0"/>
              </a:rPr>
              <a:t>cars </a:t>
            </a:r>
            <a:r>
              <a:rPr lang="en-US" sz="2400" dirty="0" smtClean="0">
                <a:latin typeface="Poor Richard" pitchFamily="18" charset="0"/>
              </a:rPr>
              <a:t>to haunt the Player’s car.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Poor Richard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Poor Richard" pitchFamily="18" charset="0"/>
              </a:rPr>
              <a:t>There are many Enemy cars with different colors.</a:t>
            </a:r>
          </a:p>
          <a:p>
            <a:pPr>
              <a:buNone/>
            </a:pPr>
            <a:endParaRPr lang="en-US" sz="2400" dirty="0" smtClean="0">
              <a:latin typeface="Poor Richard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Poor Richard" pitchFamily="18" charset="0"/>
              </a:rPr>
              <a:t>There </a:t>
            </a:r>
            <a:r>
              <a:rPr lang="en-US" sz="2400" dirty="0" smtClean="0">
                <a:latin typeface="Poor Richard" pitchFamily="18" charset="0"/>
              </a:rPr>
              <a:t>are various options on the main menu and the user can pick any of those!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latin typeface="Poor Richard" pitchFamily="18" charset="0"/>
              </a:rPr>
              <a:t>Features of the Game</a:t>
            </a:r>
            <a:endParaRPr lang="en-US" sz="4400" dirty="0">
              <a:latin typeface="Poor Richar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Poor Richard" pitchFamily="18" charset="0"/>
              </a:rPr>
              <a:t>There is a Menu, where the user can select – </a:t>
            </a:r>
            <a:endParaRPr lang="en-US" sz="2400" dirty="0" smtClean="0">
              <a:latin typeface="Poor Richard" pitchFamily="18" charset="0"/>
            </a:endParaRPr>
          </a:p>
          <a:p>
            <a:pPr>
              <a:buNone/>
            </a:pPr>
            <a:endParaRPr lang="en-US" sz="2400" dirty="0" smtClean="0">
              <a:latin typeface="Poor Richard" pitchFamily="18" charset="0"/>
            </a:endParaRPr>
          </a:p>
          <a:p>
            <a:r>
              <a:rPr lang="en-US" sz="2400" dirty="0" smtClean="0">
                <a:latin typeface="Poor Richard" pitchFamily="18" charset="0"/>
              </a:rPr>
              <a:t>New Game -</a:t>
            </a:r>
          </a:p>
          <a:p>
            <a:r>
              <a:rPr lang="en-US" sz="2400" dirty="0" smtClean="0">
                <a:latin typeface="Poor Richard" pitchFamily="18" charset="0"/>
              </a:rPr>
              <a:t>High Scores -</a:t>
            </a:r>
          </a:p>
          <a:p>
            <a:r>
              <a:rPr lang="en-US" sz="2400" dirty="0" smtClean="0">
                <a:latin typeface="Poor Richard" pitchFamily="18" charset="0"/>
              </a:rPr>
              <a:t>Instructions-</a:t>
            </a:r>
            <a:endParaRPr lang="en-US" sz="2400" dirty="0" smtClean="0">
              <a:latin typeface="Poor Richard" pitchFamily="18" charset="0"/>
            </a:endParaRPr>
          </a:p>
          <a:p>
            <a:r>
              <a:rPr lang="en-US" sz="2400" dirty="0" smtClean="0">
                <a:latin typeface="Poor Richard" pitchFamily="18" charset="0"/>
              </a:rPr>
              <a:t>Credits -</a:t>
            </a:r>
          </a:p>
          <a:p>
            <a:endParaRPr lang="en-US" sz="2400" dirty="0" smtClean="0">
              <a:latin typeface="Poor Richard" pitchFamily="18" charset="0"/>
            </a:endParaRPr>
          </a:p>
          <a:p>
            <a:r>
              <a:rPr lang="en-US" sz="2400" dirty="0" smtClean="0">
                <a:latin typeface="Poor Richard" pitchFamily="18" charset="0"/>
              </a:rPr>
              <a:t>I </a:t>
            </a:r>
            <a:r>
              <a:rPr lang="en-US" sz="2400" dirty="0" smtClean="0">
                <a:latin typeface="Poor Richard" pitchFamily="18" charset="0"/>
              </a:rPr>
              <a:t>have used Microsoft visual C++ 2010 compiler and BGI library to build the legendary game named Race!</a:t>
            </a:r>
            <a:endParaRPr lang="en-US" sz="2400" dirty="0">
              <a:latin typeface="Poor Richard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Poor Richard" pitchFamily="18" charset="0"/>
              </a:rPr>
              <a:t>Game Play</a:t>
            </a:r>
            <a:endParaRPr lang="en-US" sz="4000" dirty="0">
              <a:latin typeface="Poor Richar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Poor Richard" pitchFamily="18" charset="0"/>
              </a:rPr>
              <a:t>   Usually 2D games are easy to play! But there are some concerns , there are some rules and regulations.</a:t>
            </a:r>
          </a:p>
          <a:p>
            <a:pPr>
              <a:buNone/>
            </a:pPr>
            <a:endParaRPr lang="en-US" dirty="0" smtClean="0">
              <a:latin typeface="Poor Richard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Poor Richard" pitchFamily="18" charset="0"/>
              </a:rPr>
              <a:t>Usually a car racing game is a single player game.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Poor Richard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Poor Richard" pitchFamily="18" charset="0"/>
              </a:rPr>
              <a:t>The Car has to defy all odds, all restrictions to reach it’s destination!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Poor Richard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Poor Richard" pitchFamily="18" charset="0"/>
              </a:rPr>
              <a:t>After reaching it’s destination the game level ends and a new level is created and the situation gets harder and harder.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Poor Richard" pitchFamily="18" charset="0"/>
              </a:rPr>
              <a:t>How To Play</a:t>
            </a:r>
            <a:endParaRPr lang="en-US" sz="4000" dirty="0">
              <a:latin typeface="Poor Richar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Poor Richard" pitchFamily="18" charset="0"/>
              </a:rPr>
              <a:t>Use directional buttons in the main-menu to navigate.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Poor Richard" pitchFamily="18" charset="0"/>
              </a:rPr>
              <a:t>Click </a:t>
            </a:r>
            <a:r>
              <a:rPr lang="en-US" sz="2400" dirty="0" smtClean="0">
                <a:solidFill>
                  <a:srgbClr val="000000"/>
                </a:solidFill>
                <a:latin typeface="Poor Richard" pitchFamily="18" charset="0"/>
              </a:rPr>
              <a:t>“Left Button” of the mouse.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Poor Richard" pitchFamily="18" charset="0"/>
              </a:rPr>
              <a:t>Press “New game” to Start a Race.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Poor Richard" pitchFamily="18" charset="0"/>
              </a:rPr>
              <a:t>Press “High Score” to See the Name and Score of the Ancestors.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Poor Richard" pitchFamily="18" charset="0"/>
              </a:rPr>
              <a:t>Press direction buttons to navigate the Car.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Poor Richard" pitchFamily="18" charset="0"/>
              </a:rPr>
              <a:t>Avoid the </a:t>
            </a:r>
            <a:r>
              <a:rPr lang="en-US" sz="2400" dirty="0" smtClean="0">
                <a:solidFill>
                  <a:srgbClr val="000000"/>
                </a:solidFill>
                <a:latin typeface="Poor Richard" pitchFamily="18" charset="0"/>
              </a:rPr>
              <a:t>cars, </a:t>
            </a:r>
            <a:r>
              <a:rPr lang="en-US" sz="2400" dirty="0" smtClean="0">
                <a:solidFill>
                  <a:srgbClr val="000000"/>
                </a:solidFill>
                <a:latin typeface="Poor Richard" pitchFamily="18" charset="0"/>
              </a:rPr>
              <a:t>if they touch the Car, the </a:t>
            </a:r>
            <a:r>
              <a:rPr lang="en-US" sz="2400" dirty="0" smtClean="0">
                <a:solidFill>
                  <a:srgbClr val="000000"/>
                </a:solidFill>
                <a:latin typeface="Poor Richard" pitchFamily="18" charset="0"/>
              </a:rPr>
              <a:t>player will lose score.</a:t>
            </a:r>
            <a:endParaRPr lang="en-US" sz="2400" dirty="0" smtClean="0">
              <a:solidFill>
                <a:srgbClr val="000000"/>
              </a:solidFill>
              <a:latin typeface="Poor Richard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Poor Richard" pitchFamily="18" charset="0"/>
              </a:rPr>
              <a:t>Avoid Enemy cars to save your life.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Poor Richard" pitchFamily="18" charset="0"/>
              </a:rPr>
              <a:t>The Score increases and the level changes.</a:t>
            </a:r>
            <a:endParaRPr lang="en-US" sz="2400" dirty="0">
              <a:latin typeface="Poor Richard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Poor Richard" pitchFamily="18" charset="0"/>
              </a:rPr>
              <a:t>Flow Chart</a:t>
            </a:r>
            <a:endParaRPr lang="en-US" sz="4000" dirty="0">
              <a:latin typeface="Poor Richard" pitchFamily="18" charset="0"/>
            </a:endParaRPr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87017"/>
            <a:ext cx="9144000" cy="1170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Content Placeholder 8"/>
          <p:cNvPicPr>
            <a:picLocks noGrp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600200"/>
            <a:ext cx="6706536" cy="404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Poor Richard" pitchFamily="18" charset="0"/>
              </a:rPr>
              <a:t>Limitations</a:t>
            </a:r>
            <a:endParaRPr lang="en-US" sz="4000" dirty="0">
              <a:latin typeface="Poor Richar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Poor Richard" pitchFamily="18" charset="0"/>
              </a:rPr>
              <a:t>It’s very hard to debug a code while doing these kind of works. It may take someone hours to find a small bug in the code. </a:t>
            </a:r>
            <a:endParaRPr lang="en-US" sz="2400" dirty="0" smtClean="0">
              <a:latin typeface="Poor Richard" pitchFamily="18" charset="0"/>
            </a:endParaRPr>
          </a:p>
          <a:p>
            <a:pPr>
              <a:buNone/>
            </a:pPr>
            <a:endParaRPr lang="en-US" sz="2400" dirty="0" smtClean="0">
              <a:latin typeface="Poor Richard" pitchFamily="18" charset="0"/>
            </a:endParaRPr>
          </a:p>
          <a:p>
            <a:r>
              <a:rPr lang="en-US" sz="2400" dirty="0" smtClean="0">
                <a:latin typeface="Poor Richard" pitchFamily="18" charset="0"/>
              </a:rPr>
              <a:t>BGI has it’s limit, after some time the project may not work like before. It may become slower</a:t>
            </a:r>
            <a:r>
              <a:rPr lang="en-US" sz="2400" dirty="0" smtClean="0">
                <a:latin typeface="Poor Richard" pitchFamily="18" charset="0"/>
              </a:rPr>
              <a:t>!</a:t>
            </a:r>
          </a:p>
          <a:p>
            <a:pPr>
              <a:buNone/>
            </a:pPr>
            <a:endParaRPr lang="en-US" sz="2400" dirty="0" smtClean="0">
              <a:latin typeface="Poor Richard" pitchFamily="18" charset="0"/>
            </a:endParaRPr>
          </a:p>
          <a:p>
            <a:r>
              <a:rPr lang="en-US" sz="2400" dirty="0" smtClean="0">
                <a:latin typeface="Poor Richard" pitchFamily="18" charset="0"/>
              </a:rPr>
              <a:t>The speed of the enemy car increases in levels. The higher the level the more the speed , but it blinks too much!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515</TotalTime>
  <Words>579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Programming Lab Project</vt:lpstr>
      <vt:lpstr>Outline of the Presentation</vt:lpstr>
      <vt:lpstr>About The Game</vt:lpstr>
      <vt:lpstr>Objectives of the Game</vt:lpstr>
      <vt:lpstr>Features of the Game</vt:lpstr>
      <vt:lpstr>Game Play</vt:lpstr>
      <vt:lpstr>How To Play</vt:lpstr>
      <vt:lpstr>Flow Chart</vt:lpstr>
      <vt:lpstr>Limitations</vt:lpstr>
      <vt:lpstr>Screenshots From the Game (Menu)</vt:lpstr>
      <vt:lpstr>Screenshots From the Game (Level 6)</vt:lpstr>
      <vt:lpstr>Conclusion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Chandan</dc:creator>
  <cp:lastModifiedBy>Dr. Chandan</cp:lastModifiedBy>
  <cp:revision>76</cp:revision>
  <dcterms:created xsi:type="dcterms:W3CDTF">2014-12-03T16:04:58Z</dcterms:created>
  <dcterms:modified xsi:type="dcterms:W3CDTF">2014-12-07T12:30:14Z</dcterms:modified>
</cp:coreProperties>
</file>