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A48BC-786C-4096-958E-874D8FF4677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AC40-F65C-479E-ACD3-66940675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3BB48-67F1-4C35-883C-D3D994D6D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D64-74A9-481F-99EE-4A93C42770DB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3B9-8845-4F34-AE81-DA142116E175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F33E-8112-45A6-B184-823087FCFBAA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51C6-BAFE-4E55-8730-6A121954C664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842A-A2F9-4A5A-BDF1-000900CF22CD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8098-FD83-4C3F-8DE9-F516502C5E8C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21B-2A70-4BC1-81CC-2849169DE406}" type="datetime1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CB43-4703-46BF-831F-676A6E3E01C7}" type="datetime1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3097-11C2-497B-B995-76D10F66E1C2}" type="datetime1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03CF-22B8-4EEB-8708-FEFE06696B34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A77-BDB3-4BF9-82A4-D553B4CF7763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39972-E877-4191-ADA8-FA608352DBAB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367077" y="533400"/>
            <a:ext cx="80010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Department of Computer Science and </a:t>
            </a:r>
            <a:r>
              <a:rPr lang="en-US" sz="2400" dirty="0" smtClean="0"/>
              <a:t>Engineering</a:t>
            </a:r>
          </a:p>
          <a:p>
            <a:pPr algn="ctr"/>
            <a:r>
              <a:rPr lang="en-US" sz="2400" dirty="0"/>
              <a:t>University of Dhaka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>	</a:t>
            </a:r>
            <a:endParaRPr lang="en-US" sz="2000" dirty="0"/>
          </a:p>
          <a:p>
            <a:pPr algn="ctr"/>
            <a:r>
              <a:rPr lang="en-US" sz="2800" b="1" dirty="0" smtClean="0"/>
              <a:t>Project</a:t>
            </a:r>
            <a:r>
              <a:rPr lang="en-US" sz="2800" b="1" smtClean="0"/>
              <a:t>: Help Us!</a:t>
            </a:r>
            <a:endParaRPr lang="en-US" sz="2800" b="1" dirty="0" smtClean="0"/>
          </a:p>
          <a:p>
            <a:pPr algn="ctr"/>
            <a:endParaRPr lang="en-US" sz="2800" b="1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29077" y="2612588"/>
            <a:ext cx="6477000" cy="173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 smtClean="0"/>
              <a:t>				</a:t>
            </a:r>
            <a:endParaRPr lang="it-IT" sz="2400" dirty="0" smtClean="0"/>
          </a:p>
          <a:p>
            <a:r>
              <a:rPr lang="it-IT" sz="2400" dirty="0" smtClean="0"/>
              <a:t>Pritom Saha</a:t>
            </a:r>
          </a:p>
          <a:p>
            <a:r>
              <a:rPr lang="en-US" dirty="0" smtClean="0"/>
              <a:t>Roll </a:t>
            </a:r>
            <a:r>
              <a:rPr lang="en-US" dirty="0"/>
              <a:t>No: </a:t>
            </a:r>
            <a:r>
              <a:rPr lang="en-US" dirty="0" smtClean="0"/>
              <a:t>56</a:t>
            </a:r>
            <a:endParaRPr lang="it-IT" sz="2400" dirty="0" smtClean="0"/>
          </a:p>
          <a:p>
            <a:endParaRPr lang="en-US" sz="24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600200" y="2590800"/>
            <a:ext cx="6400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it-IT" sz="2400" dirty="0" smtClean="0"/>
          </a:p>
          <a:p>
            <a:pPr algn="r"/>
            <a:r>
              <a:rPr lang="it-IT" sz="2400" dirty="0" smtClean="0"/>
              <a:t>Golam Azrin</a:t>
            </a:r>
          </a:p>
          <a:p>
            <a:pPr algn="r"/>
            <a:r>
              <a:rPr lang="en-US" dirty="0" smtClean="0"/>
              <a:t>Roll </a:t>
            </a:r>
            <a:r>
              <a:rPr lang="en-US" dirty="0"/>
              <a:t>No: </a:t>
            </a:r>
            <a:r>
              <a:rPr lang="en-US" dirty="0" smtClean="0"/>
              <a:t>80</a:t>
            </a:r>
            <a:endParaRPr lang="it-IT" sz="2400" dirty="0"/>
          </a:p>
          <a:p>
            <a:pPr algn="r"/>
            <a:endParaRPr lang="en-US" sz="24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" y="4437018"/>
            <a:ext cx="6477000" cy="173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b="1" dirty="0" smtClean="0"/>
              <a:t>Presented to:</a:t>
            </a:r>
            <a:endParaRPr lang="it-IT" sz="2000" dirty="0" smtClean="0"/>
          </a:p>
          <a:p>
            <a:pPr algn="ctr"/>
            <a:r>
              <a:rPr lang="en-US" sz="2400" dirty="0"/>
              <a:t>Dr. Md. </a:t>
            </a:r>
            <a:r>
              <a:rPr lang="en-US" sz="2400" dirty="0" err="1" smtClean="0"/>
              <a:t>Mamun</a:t>
            </a:r>
            <a:r>
              <a:rPr lang="en-US" sz="2400" dirty="0" smtClean="0"/>
              <a:t>-or-Rashid</a:t>
            </a:r>
          </a:p>
          <a:p>
            <a:pPr algn="ctr"/>
            <a:r>
              <a:rPr lang="en-US" sz="2400" dirty="0" smtClean="0"/>
              <a:t>Md. </a:t>
            </a:r>
            <a:r>
              <a:rPr lang="en-US" sz="2400" dirty="0" err="1" smtClean="0"/>
              <a:t>Mofijul</a:t>
            </a:r>
            <a:r>
              <a:rPr lang="en-US" sz="2400" dirty="0" smtClean="0"/>
              <a:t> Islam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371600" y="2532018"/>
            <a:ext cx="6477000" cy="173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b="1" dirty="0" smtClean="0"/>
              <a:t>Presented by: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Any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  <a:p>
            <a:r>
              <a:rPr lang="en-US" dirty="0" smtClean="0"/>
              <a:t>Motivation.</a:t>
            </a:r>
          </a:p>
          <a:p>
            <a:r>
              <a:rPr lang="en-US" dirty="0" smtClean="0"/>
              <a:t>System architecture.</a:t>
            </a:r>
          </a:p>
          <a:p>
            <a:r>
              <a:rPr lang="en-US" dirty="0" smtClean="0"/>
              <a:t>Features.</a:t>
            </a:r>
          </a:p>
          <a:p>
            <a:r>
              <a:rPr lang="en-US" dirty="0" smtClean="0"/>
              <a:t>Future Plans.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Help Us!” </a:t>
            </a:r>
            <a:r>
              <a:rPr lang="en-US" dirty="0" smtClean="0"/>
              <a:t>is a fundraising website.</a:t>
            </a:r>
          </a:p>
          <a:p>
            <a:endParaRPr lang="en-US" dirty="0"/>
          </a:p>
          <a:p>
            <a:r>
              <a:rPr lang="en-US" dirty="0" smtClean="0"/>
              <a:t>Anyone can donate for the admitted patients on the website who are in need of medical emergency.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Lessening the hard work done by the volunteers.</a:t>
            </a:r>
          </a:p>
          <a:p>
            <a:endParaRPr lang="en-US" dirty="0"/>
          </a:p>
          <a:p>
            <a:r>
              <a:rPr lang="en-US" dirty="0" smtClean="0"/>
              <a:t>Make every donation system of Bangladesh automated.</a:t>
            </a:r>
          </a:p>
          <a:p>
            <a:endParaRPr lang="en-US" dirty="0"/>
          </a:p>
          <a:p>
            <a:r>
              <a:rPr lang="en-US" dirty="0" smtClean="0"/>
              <a:t>Authentication!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architecture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429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Website</a:t>
            </a:r>
            <a:endParaRPr lang="en-US" sz="2800" b="1" dirty="0"/>
          </a:p>
        </p:txBody>
      </p:sp>
      <p:pic>
        <p:nvPicPr>
          <p:cNvPr id="1026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4040039">
            <a:off x="4921725" y="2370156"/>
            <a:ext cx="2133600" cy="82144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19800" y="3429000"/>
            <a:ext cx="127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Donate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447800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Admin</a:t>
            </a:r>
            <a:endParaRPr lang="en-US" sz="2800" b="1" dirty="0"/>
          </a:p>
        </p:txBody>
      </p:sp>
      <p:pic>
        <p:nvPicPr>
          <p:cNvPr id="10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276600"/>
            <a:ext cx="2133600" cy="821447"/>
          </a:xfrm>
          <a:prstGeom prst="rect">
            <a:avLst/>
          </a:prstGeom>
          <a:noFill/>
        </p:spPr>
      </p:pic>
      <p:pic>
        <p:nvPicPr>
          <p:cNvPr id="11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828440">
            <a:off x="2792738" y="2391170"/>
            <a:ext cx="2133600" cy="82144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3400" y="5334000"/>
            <a:ext cx="201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 Patient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52578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Admin_01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5257800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Admin_02</a:t>
            </a:r>
            <a:endParaRPr lang="en-US" sz="2800" b="1" dirty="0"/>
          </a:p>
        </p:txBody>
      </p:sp>
      <p:pic>
        <p:nvPicPr>
          <p:cNvPr id="15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962901">
            <a:off x="1330239" y="4080709"/>
            <a:ext cx="2133600" cy="821447"/>
          </a:xfrm>
          <a:prstGeom prst="rect">
            <a:avLst/>
          </a:prstGeom>
          <a:noFill/>
        </p:spPr>
      </p:pic>
      <p:pic>
        <p:nvPicPr>
          <p:cNvPr id="16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5334000"/>
            <a:ext cx="1144003" cy="440447"/>
          </a:xfrm>
          <a:prstGeom prst="rect">
            <a:avLst/>
          </a:prstGeom>
          <a:noFill/>
        </p:spPr>
      </p:pic>
      <p:pic>
        <p:nvPicPr>
          <p:cNvPr id="17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334000"/>
            <a:ext cx="914400" cy="35204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43400" y="4267200"/>
            <a:ext cx="1057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Listed</a:t>
            </a:r>
            <a:endParaRPr lang="en-US" sz="2800" b="1" dirty="0"/>
          </a:p>
        </p:txBody>
      </p:sp>
      <p:pic>
        <p:nvPicPr>
          <p:cNvPr id="19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003613">
            <a:off x="4351295" y="4892547"/>
            <a:ext cx="774047" cy="298012"/>
          </a:xfrm>
          <a:prstGeom prst="rect">
            <a:avLst/>
          </a:prstGeom>
          <a:noFill/>
        </p:spPr>
      </p:pic>
      <p:pic>
        <p:nvPicPr>
          <p:cNvPr id="20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624051">
            <a:off x="5198191" y="4664346"/>
            <a:ext cx="1410776" cy="519483"/>
          </a:xfrm>
          <a:prstGeom prst="rect">
            <a:avLst/>
          </a:prstGeom>
          <a:noFill/>
        </p:spPr>
      </p:pic>
      <p:pic>
        <p:nvPicPr>
          <p:cNvPr id="21" name="Picture 2" descr="C:\Users\Azrin\Desktop\right_filled16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624051">
            <a:off x="3381921" y="3922273"/>
            <a:ext cx="1192423" cy="43908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8" grpId="0"/>
      <p:bldP spid="9" grpId="0"/>
      <p:bldP spid="12" grpId="0"/>
      <p:bldP spid="13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Secured and digital platform for donation.</a:t>
            </a:r>
          </a:p>
          <a:p>
            <a:r>
              <a:rPr lang="en-US" dirty="0" smtClean="0"/>
              <a:t>User friendly.</a:t>
            </a:r>
          </a:p>
          <a:p>
            <a:r>
              <a:rPr lang="en-US" dirty="0" smtClean="0"/>
              <a:t>Review and retting section.</a:t>
            </a:r>
          </a:p>
          <a:p>
            <a:r>
              <a:rPr lang="en-US" dirty="0" smtClean="0"/>
              <a:t>Automated Authentication for new patient.</a:t>
            </a:r>
          </a:p>
          <a:p>
            <a:r>
              <a:rPr lang="en-US" dirty="0" smtClean="0"/>
              <a:t>Show real-time progress of donation.</a:t>
            </a:r>
          </a:p>
          <a:p>
            <a:r>
              <a:rPr lang="en-US" dirty="0" smtClean="0"/>
              <a:t>Lightweight and suitable for Bangladesh.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use </a:t>
            </a:r>
            <a:r>
              <a:rPr lang="en-US" dirty="0" err="1" smtClean="0"/>
              <a:t>bKash</a:t>
            </a:r>
            <a:r>
              <a:rPr lang="en-US" dirty="0" smtClean="0"/>
              <a:t> API to make the site automated.</a:t>
            </a:r>
          </a:p>
          <a:p>
            <a:pPr lvl="0"/>
            <a:r>
              <a:rPr lang="en-US" dirty="0" smtClean="0"/>
              <a:t>add online balance transfer system.</a:t>
            </a:r>
          </a:p>
          <a:p>
            <a:pPr lvl="0"/>
            <a:r>
              <a:rPr lang="en-US" dirty="0" smtClean="0"/>
              <a:t>Make the site more attractive and useful.</a:t>
            </a:r>
          </a:p>
          <a:p>
            <a:pPr lvl="0"/>
            <a:r>
              <a:rPr lang="en-US" dirty="0" smtClean="0"/>
              <a:t>Add more features related to this field.</a:t>
            </a:r>
          </a:p>
          <a:p>
            <a:r>
              <a:rPr lang="en-US" dirty="0" smtClean="0"/>
              <a:t>Create an android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There are many students in our university</a:t>
            </a:r>
          </a:p>
          <a:p>
            <a:pPr algn="ctr">
              <a:buNone/>
            </a:pPr>
            <a:r>
              <a:rPr lang="en-US" dirty="0" smtClean="0"/>
              <a:t> who really needs help and we think </a:t>
            </a:r>
          </a:p>
          <a:p>
            <a:pPr algn="ctr">
              <a:buNone/>
            </a:pPr>
            <a:r>
              <a:rPr lang="en-US" dirty="0" smtClean="0"/>
              <a:t>it’s possible to help them through </a:t>
            </a:r>
          </a:p>
          <a:p>
            <a:pPr algn="ctr">
              <a:buNone/>
            </a:pPr>
            <a:r>
              <a:rPr lang="en-US" dirty="0"/>
              <a:t>our website </a:t>
            </a:r>
            <a:r>
              <a:rPr lang="en-US" dirty="0" smtClean="0"/>
              <a:t>named</a:t>
            </a:r>
            <a:endParaRPr lang="en-US" dirty="0" smtClean="0"/>
          </a:p>
          <a:p>
            <a:pPr algn="ctr">
              <a:buNone/>
            </a:pPr>
            <a:r>
              <a:rPr lang="en-US" sz="3600" b="1" dirty="0" smtClean="0"/>
              <a:t>“</a:t>
            </a:r>
            <a:r>
              <a:rPr lang="en-US" sz="3600" b="1" dirty="0" smtClean="0"/>
              <a:t>HELP US!”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211</Words>
  <Application>Microsoft Office PowerPoint</Application>
  <PresentationFormat>On-screen Show (4:3)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Contents</vt:lpstr>
      <vt:lpstr>Introduction</vt:lpstr>
      <vt:lpstr>Motivation</vt:lpstr>
      <vt:lpstr>System architecture</vt:lpstr>
      <vt:lpstr>Features</vt:lpstr>
      <vt:lpstr>Future Plans</vt:lpstr>
      <vt:lpstr>Conclusion</vt:lpstr>
      <vt:lpstr>Thank You</vt:lpstr>
      <vt:lpstr>Any 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HELP!</dc:title>
  <dc:creator>Azrin</dc:creator>
  <cp:lastModifiedBy>User</cp:lastModifiedBy>
  <cp:revision>42</cp:revision>
  <dcterms:created xsi:type="dcterms:W3CDTF">2006-08-16T00:00:00Z</dcterms:created>
  <dcterms:modified xsi:type="dcterms:W3CDTF">2017-05-08T05:15:55Z</dcterms:modified>
</cp:coreProperties>
</file>