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D3FA8-A088-4688-9F1E-B4AE2C1215D1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32B7D-8FCE-4427-B31E-155092BF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7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79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5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806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5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68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93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6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3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1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4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2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66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6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4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1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71E031-F9E9-49EC-9F9B-50F03792F6B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62AA19-7314-4FED-95FD-D27EA2892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3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0531-D51B-49C5-B489-0FC67B7ED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Transaction data analysis</a:t>
            </a:r>
            <a:br>
              <a:rPr lang="en-IN" dirty="0"/>
            </a:br>
            <a:r>
              <a:rPr lang="en-IN" dirty="0"/>
              <a:t>(for DATA@ANZ)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4E9EF-2044-4218-BB90-8AB51F12C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Pritpal Singh </a:t>
            </a:r>
            <a:r>
              <a:rPr lang="en-IN" dirty="0" err="1"/>
              <a:t>Pruthi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0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8D60-A2EC-4E31-A165-699623A5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Avg. amount on each day for 3 different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23A3-22AE-4DBA-BC6A-2EC369B3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Highest avg. amount on a single day(August) is 497.3 on 20</a:t>
            </a:r>
            <a:r>
              <a:rPr lang="en-IN" baseline="30000" dirty="0"/>
              <a:t>th</a:t>
            </a:r>
            <a:r>
              <a:rPr lang="en-IN" dirty="0"/>
              <a:t> day.</a:t>
            </a:r>
          </a:p>
          <a:p>
            <a:r>
              <a:rPr lang="en-IN" dirty="0"/>
              <a:t>Highest avg. amount on a single day(September) is 376.5 on 17</a:t>
            </a:r>
            <a:r>
              <a:rPr lang="en-IN" baseline="30000" dirty="0"/>
              <a:t>th</a:t>
            </a:r>
            <a:r>
              <a:rPr lang="en-IN" dirty="0"/>
              <a:t> day.</a:t>
            </a:r>
          </a:p>
          <a:p>
            <a:r>
              <a:rPr lang="en-IN" dirty="0"/>
              <a:t>Highest avg. amount on a single day(October) is 463.8 on 15</a:t>
            </a:r>
            <a:r>
              <a:rPr lang="en-IN" baseline="30000" dirty="0"/>
              <a:t>th</a:t>
            </a:r>
            <a:r>
              <a:rPr lang="en-IN" dirty="0"/>
              <a:t> day.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45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3719-E1C9-4853-B319-A3C6624F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FA8F5E-65C3-4E8F-8D2A-A8F0B8FC9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115" y="239697"/>
            <a:ext cx="7805068" cy="624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4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A00C-BBD0-43CC-A8B9-AC184150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based on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BA11-067D-4280-BD15-B35B0646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Women are not less than men, there are approximately equal number of transactions made by men and women.</a:t>
            </a:r>
          </a:p>
          <a:p>
            <a:r>
              <a:rPr lang="en-IN" dirty="0"/>
              <a:t>Most number of transactions on a single day are 172,174 and 168 in </a:t>
            </a:r>
            <a:r>
              <a:rPr lang="en-IN" dirty="0" err="1"/>
              <a:t>august,September</a:t>
            </a:r>
            <a:r>
              <a:rPr lang="en-IN" dirty="0"/>
              <a:t> and October respectively.</a:t>
            </a:r>
          </a:p>
          <a:p>
            <a:r>
              <a:rPr lang="en-IN" dirty="0"/>
              <a:t>Maximum number of transactions ,i.e., 4087 are done in October</a:t>
            </a:r>
          </a:p>
        </p:txBody>
      </p:sp>
    </p:spTree>
    <p:extLst>
      <p:ext uri="{BB962C8B-B14F-4D97-AF65-F5344CB8AC3E}">
        <p14:creationId xmlns:p14="http://schemas.microsoft.com/office/powerpoint/2010/main" val="76273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1FD3-54AE-4F57-812B-AF372783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4043E-4597-4391-9813-7A11BA1BC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868" y="130744"/>
            <a:ext cx="8018825" cy="64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6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4602-4CEA-47D8-8D0E-B34CF007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071" y="541702"/>
            <a:ext cx="10018713" cy="1752599"/>
          </a:xfrm>
        </p:spPr>
        <p:txBody>
          <a:bodyPr/>
          <a:lstStyle/>
          <a:p>
            <a:r>
              <a:rPr lang="en-IN" dirty="0"/>
              <a:t>Region wise average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800BC5-62AE-4DCB-8A00-C8BC086FC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786" y="2294301"/>
            <a:ext cx="6340427" cy="3725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7CA534-F3BC-4B72-8411-6415694125DE}"/>
              </a:ext>
            </a:extLst>
          </p:cNvPr>
          <p:cNvSpPr txBox="1"/>
          <p:nvPr/>
        </p:nvSpPr>
        <p:spPr>
          <a:xfrm>
            <a:off x="3352800" y="6019800"/>
            <a:ext cx="653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avg. amount in three months is from ACT</a:t>
            </a:r>
          </a:p>
        </p:txBody>
      </p:sp>
    </p:spTree>
    <p:extLst>
      <p:ext uri="{BB962C8B-B14F-4D97-AF65-F5344CB8AC3E}">
        <p14:creationId xmlns:p14="http://schemas.microsoft.com/office/powerpoint/2010/main" val="72554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AB04-4FB7-4D7E-9630-E30AF0E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1752599"/>
          </a:xfrm>
        </p:spPr>
        <p:txBody>
          <a:bodyPr/>
          <a:lstStyle/>
          <a:p>
            <a:r>
              <a:rPr lang="en-IN" dirty="0"/>
              <a:t>Avg. balance vs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FB2D2C-080C-46DA-B5A6-9BF63849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960" y="2008251"/>
            <a:ext cx="5753100" cy="4602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7D1237-8DBA-4A5B-9345-EA76C0AFA04F}"/>
              </a:ext>
            </a:extLst>
          </p:cNvPr>
          <p:cNvSpPr txBox="1"/>
          <p:nvPr/>
        </p:nvSpPr>
        <p:spPr>
          <a:xfrm>
            <a:off x="9753600" y="2689860"/>
            <a:ext cx="1844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Customers with age 46 have the max. average balance in all the three months.</a:t>
            </a:r>
          </a:p>
        </p:txBody>
      </p:sp>
    </p:spTree>
    <p:extLst>
      <p:ext uri="{BB962C8B-B14F-4D97-AF65-F5344CB8AC3E}">
        <p14:creationId xmlns:p14="http://schemas.microsoft.com/office/powerpoint/2010/main" val="4139239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363</TotalTime>
  <Words>169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 Transaction data analysis (for DATA@ANZ)</vt:lpstr>
      <vt:lpstr>Avg. amount on each day for 3 different months</vt:lpstr>
      <vt:lpstr>PowerPoint Presentation</vt:lpstr>
      <vt:lpstr>Transactions based on gender</vt:lpstr>
      <vt:lpstr>PowerPoint Presentation</vt:lpstr>
      <vt:lpstr>Region wise average </vt:lpstr>
      <vt:lpstr>Avg. balance vs 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data analysis (for DATA@ANZ)</dc:title>
  <dc:creator>pritpal singh</dc:creator>
  <cp:lastModifiedBy>pritpal singh</cp:lastModifiedBy>
  <cp:revision>4</cp:revision>
  <dcterms:created xsi:type="dcterms:W3CDTF">2020-06-02T12:30:22Z</dcterms:created>
  <dcterms:modified xsi:type="dcterms:W3CDTF">2020-06-02T18:34:18Z</dcterms:modified>
</cp:coreProperties>
</file>