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61" r:id="rId3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93" autoAdjust="0"/>
    <p:restoredTop sz="94660"/>
  </p:normalViewPr>
  <p:slideViewPr>
    <p:cSldViewPr snapToGrid="0" snapToObjects="1">
      <p:cViewPr>
        <p:scale>
          <a:sx n="95" d="100"/>
          <a:sy n="95" d="100"/>
        </p:scale>
        <p:origin x="-80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2572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28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44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253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16531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619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72871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694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42356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6477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177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2B2EB-6DE7-8047-8B08-703D7F859445}" type="datetimeFigureOut">
              <a:rPr lang="it-IT" smtClean="0"/>
              <a:t>28/03/17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BCC1C-18D1-2E4D-A4B8-92F27C043CA5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2540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3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CasellaDiTesto 26"/>
          <p:cNvSpPr txBox="1"/>
          <p:nvPr/>
        </p:nvSpPr>
        <p:spPr>
          <a:xfrm rot="16200000" flipH="1">
            <a:off x="2974686" y="2439750"/>
            <a:ext cx="360000" cy="47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3V3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GND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S1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/>
              <a:t>S</a:t>
            </a:r>
            <a:r>
              <a:rPr lang="it-IT" sz="700" dirty="0" smtClean="0"/>
              <a:t>2</a:t>
            </a:r>
          </a:p>
        </p:txBody>
      </p:sp>
      <p:sp>
        <p:nvSpPr>
          <p:cNvPr id="28" name="CasellaDiTesto 27"/>
          <p:cNvSpPr txBox="1"/>
          <p:nvPr/>
        </p:nvSpPr>
        <p:spPr>
          <a:xfrm>
            <a:off x="2878669" y="2082865"/>
            <a:ext cx="2362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 smtClean="0"/>
              <a:t>XLSdouble’s</a:t>
            </a:r>
            <a:r>
              <a:rPr lang="it-IT" dirty="0" smtClean="0"/>
              <a:t> </a:t>
            </a:r>
            <a:r>
              <a:rPr lang="it-IT" dirty="0" err="1" smtClean="0"/>
              <a:t>labels</a:t>
            </a:r>
            <a:endParaRPr lang="it-IT" dirty="0"/>
          </a:p>
        </p:txBody>
      </p:sp>
      <p:sp>
        <p:nvSpPr>
          <p:cNvPr id="35" name="CasellaDiTesto 34"/>
          <p:cNvSpPr txBox="1"/>
          <p:nvPr/>
        </p:nvSpPr>
        <p:spPr>
          <a:xfrm rot="16200000" flipH="1">
            <a:off x="3575821" y="2439751"/>
            <a:ext cx="360000" cy="47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3V3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GND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S1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/>
              <a:t>S</a:t>
            </a:r>
            <a:r>
              <a:rPr lang="it-IT" sz="700" dirty="0" smtClean="0"/>
              <a:t>2</a:t>
            </a:r>
          </a:p>
        </p:txBody>
      </p:sp>
      <p:sp>
        <p:nvSpPr>
          <p:cNvPr id="36" name="CasellaDiTesto 35"/>
          <p:cNvSpPr txBox="1"/>
          <p:nvPr/>
        </p:nvSpPr>
        <p:spPr>
          <a:xfrm rot="16200000" flipH="1">
            <a:off x="2938222" y="2831419"/>
            <a:ext cx="360000" cy="479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3V3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GND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 smtClean="0"/>
              <a:t>S1</a:t>
            </a:r>
          </a:p>
          <a:p>
            <a:pPr>
              <a:lnSpc>
                <a:spcPct val="80000"/>
              </a:lnSpc>
              <a:spcAft>
                <a:spcPts val="100"/>
              </a:spcAft>
            </a:pPr>
            <a:r>
              <a:rPr lang="it-IT" sz="700" dirty="0"/>
              <a:t>S</a:t>
            </a:r>
            <a:r>
              <a:rPr lang="it-IT" sz="700" dirty="0" smtClean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70721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8" y="1683196"/>
            <a:ext cx="2070100" cy="838200"/>
          </a:xfrm>
          <a:prstGeom prst="rect">
            <a:avLst/>
          </a:prstGeom>
        </p:spPr>
      </p:pic>
      <p:pic>
        <p:nvPicPr>
          <p:cNvPr id="6" name="Immagine 5" descr="XLStriplo_etch_copper_t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0" y="4603527"/>
            <a:ext cx="3225800" cy="876300"/>
          </a:xfrm>
          <a:prstGeom prst="rect">
            <a:avLst/>
          </a:prstGeom>
        </p:spPr>
      </p:pic>
      <p:pic>
        <p:nvPicPr>
          <p:cNvPr id="7" name="Immagine 6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8" y="2352954"/>
            <a:ext cx="2070100" cy="838200"/>
          </a:xfrm>
          <a:prstGeom prst="rect">
            <a:avLst/>
          </a:prstGeom>
        </p:spPr>
      </p:pic>
      <p:pic>
        <p:nvPicPr>
          <p:cNvPr id="8" name="Immagine 7" descr="XLStriplo_etch_copper_top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887217" y="4603527"/>
            <a:ext cx="3225800" cy="876300"/>
          </a:xfrm>
          <a:prstGeom prst="rect">
            <a:avLst/>
          </a:prstGeom>
        </p:spPr>
      </p:pic>
      <p:pic>
        <p:nvPicPr>
          <p:cNvPr id="9" name="Immagine 8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3" y="997396"/>
            <a:ext cx="2070100" cy="838200"/>
          </a:xfrm>
          <a:prstGeom prst="rect">
            <a:avLst/>
          </a:prstGeom>
        </p:spPr>
      </p:pic>
      <p:pic>
        <p:nvPicPr>
          <p:cNvPr id="10" name="Immagine 9" descr="XLSdoppioSecondaVersione_etch_copper_top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83" y="311596"/>
            <a:ext cx="20701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0907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3560</TotalTime>
  <Words>14</Words>
  <Application>Microsoft Macintosh PowerPoint</Application>
  <PresentationFormat>Presentazione su schermo (4:3)</PresentationFormat>
  <Paragraphs>13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3" baseType="lpstr">
      <vt:lpstr>Tema di Office</vt:lpstr>
      <vt:lpstr>Presentazione di PowerPoint</vt:lpstr>
      <vt:lpstr>Presentazione di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Federico</dc:creator>
  <cp:lastModifiedBy>Federico</cp:lastModifiedBy>
  <cp:revision>38</cp:revision>
  <cp:lastPrinted>2017-02-13T21:10:04Z</cp:lastPrinted>
  <dcterms:created xsi:type="dcterms:W3CDTF">2016-12-19T23:21:23Z</dcterms:created>
  <dcterms:modified xsi:type="dcterms:W3CDTF">2017-03-28T18:22:51Z</dcterms:modified>
</cp:coreProperties>
</file>