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797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450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624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3682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33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69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6348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476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78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165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9059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07701-6F18-3E4E-B92B-67970E867229}" type="datetimeFigureOut">
              <a:rPr lang="it-IT" smtClean="0"/>
              <a:t>17/04/2018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4EEBD-A4C2-9442-8219-9A1B7769DA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2093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/>
          <p:cNvGrpSpPr/>
          <p:nvPr/>
        </p:nvGrpSpPr>
        <p:grpSpPr>
          <a:xfrm>
            <a:off x="531547" y="666434"/>
            <a:ext cx="921600" cy="1356282"/>
            <a:chOff x="2172035" y="3128917"/>
            <a:chExt cx="921600" cy="1356282"/>
          </a:xfrm>
        </p:grpSpPr>
        <p:cxnSp>
          <p:nvCxnSpPr>
            <p:cNvPr id="6" name="Connettore 1 5"/>
            <p:cNvCxnSpPr>
              <a:stCxn id="13" idx="0"/>
              <a:endCxn id="13" idx="2"/>
            </p:cNvCxnSpPr>
            <p:nvPr/>
          </p:nvCxnSpPr>
          <p:spPr>
            <a:xfrm flipH="1">
              <a:off x="2172035" y="3914599"/>
              <a:ext cx="921600" cy="0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uppo 6"/>
            <p:cNvGrpSpPr/>
            <p:nvPr/>
          </p:nvGrpSpPr>
          <p:grpSpPr>
            <a:xfrm>
              <a:off x="2172035" y="3128917"/>
              <a:ext cx="921600" cy="1356282"/>
              <a:chOff x="2172035" y="3128917"/>
              <a:chExt cx="921600" cy="1356282"/>
            </a:xfrm>
          </p:grpSpPr>
          <p:grpSp>
            <p:nvGrpSpPr>
              <p:cNvPr id="8" name="Gruppo 7"/>
              <p:cNvGrpSpPr/>
              <p:nvPr/>
            </p:nvGrpSpPr>
            <p:grpSpPr>
              <a:xfrm>
                <a:off x="2172035" y="3128917"/>
                <a:ext cx="921600" cy="1356282"/>
                <a:chOff x="2149810" y="1735092"/>
                <a:chExt cx="921600" cy="1356282"/>
              </a:xfrm>
            </p:grpSpPr>
            <p:sp>
              <p:nvSpPr>
                <p:cNvPr id="13" name="Rettangolo arrotondato 12"/>
                <p:cNvSpPr/>
                <p:nvPr/>
              </p:nvSpPr>
              <p:spPr>
                <a:xfrm rot="5400000">
                  <a:off x="2040010" y="2059974"/>
                  <a:ext cx="1141200" cy="921600"/>
                </a:xfrm>
                <a:prstGeom prst="roundRect">
                  <a:avLst/>
                </a:prstGeom>
                <a:no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14" name="CasellaDiTesto 13"/>
                <p:cNvSpPr txBox="1"/>
                <p:nvPr/>
              </p:nvSpPr>
              <p:spPr>
                <a:xfrm>
                  <a:off x="2228704" y="1735092"/>
                  <a:ext cx="42242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00" dirty="0" smtClean="0"/>
                    <a:t>XLS</a:t>
                  </a:r>
                  <a:endParaRPr lang="it-IT" sz="1000" dirty="0"/>
                </a:p>
              </p:txBody>
            </p:sp>
          </p:grpSp>
          <p:sp>
            <p:nvSpPr>
              <p:cNvPr id="9" name="Ovale 8"/>
              <p:cNvSpPr/>
              <p:nvPr/>
            </p:nvSpPr>
            <p:spPr>
              <a:xfrm>
                <a:off x="2241775" y="3525152"/>
                <a:ext cx="781200" cy="7812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0" name="Connettore 1 9"/>
              <p:cNvCxnSpPr>
                <a:stCxn id="13" idx="3"/>
                <a:endCxn id="13" idx="1"/>
              </p:cNvCxnSpPr>
              <p:nvPr/>
            </p:nvCxnSpPr>
            <p:spPr>
              <a:xfrm flipV="1">
                <a:off x="2632835" y="3343999"/>
                <a:ext cx="0" cy="114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ttore 1 10"/>
              <p:cNvCxnSpPr>
                <a:stCxn id="9" idx="4"/>
                <a:endCxn id="9" idx="0"/>
              </p:cNvCxnSpPr>
              <p:nvPr/>
            </p:nvCxnSpPr>
            <p:spPr>
              <a:xfrm flipV="1">
                <a:off x="2632375" y="3525152"/>
                <a:ext cx="0" cy="78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ttore 1 11"/>
              <p:cNvCxnSpPr>
                <a:stCxn id="9" idx="6"/>
                <a:endCxn id="9" idx="2"/>
              </p:cNvCxnSpPr>
              <p:nvPr/>
            </p:nvCxnSpPr>
            <p:spPr>
              <a:xfrm flipH="1">
                <a:off x="2241775" y="3915752"/>
                <a:ext cx="781200" cy="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uppo 14"/>
          <p:cNvGrpSpPr/>
          <p:nvPr/>
        </p:nvGrpSpPr>
        <p:grpSpPr>
          <a:xfrm>
            <a:off x="1695600" y="661100"/>
            <a:ext cx="921600" cy="1356282"/>
            <a:chOff x="2172035" y="3128917"/>
            <a:chExt cx="921600" cy="1356282"/>
          </a:xfrm>
        </p:grpSpPr>
        <p:cxnSp>
          <p:nvCxnSpPr>
            <p:cNvPr id="16" name="Connettore 1 15"/>
            <p:cNvCxnSpPr>
              <a:stCxn id="23" idx="0"/>
              <a:endCxn id="23" idx="2"/>
            </p:cNvCxnSpPr>
            <p:nvPr/>
          </p:nvCxnSpPr>
          <p:spPr>
            <a:xfrm flipH="1">
              <a:off x="2172035" y="3914599"/>
              <a:ext cx="921600" cy="0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po 16"/>
            <p:cNvGrpSpPr/>
            <p:nvPr/>
          </p:nvGrpSpPr>
          <p:grpSpPr>
            <a:xfrm>
              <a:off x="2172035" y="3128917"/>
              <a:ext cx="921600" cy="1356282"/>
              <a:chOff x="2172035" y="3128917"/>
              <a:chExt cx="921600" cy="1356282"/>
            </a:xfrm>
          </p:grpSpPr>
          <p:grpSp>
            <p:nvGrpSpPr>
              <p:cNvPr id="18" name="Gruppo 17"/>
              <p:cNvGrpSpPr/>
              <p:nvPr/>
            </p:nvGrpSpPr>
            <p:grpSpPr>
              <a:xfrm>
                <a:off x="2172035" y="3128917"/>
                <a:ext cx="921600" cy="1356282"/>
                <a:chOff x="2149810" y="1735092"/>
                <a:chExt cx="921600" cy="1356282"/>
              </a:xfrm>
            </p:grpSpPr>
            <p:sp>
              <p:nvSpPr>
                <p:cNvPr id="23" name="Rettangolo arrotondato 22"/>
                <p:cNvSpPr/>
                <p:nvPr/>
              </p:nvSpPr>
              <p:spPr>
                <a:xfrm rot="5400000">
                  <a:off x="2040010" y="2059974"/>
                  <a:ext cx="1141200" cy="921600"/>
                </a:xfrm>
                <a:prstGeom prst="roundRect">
                  <a:avLst/>
                </a:prstGeom>
                <a:no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24" name="CasellaDiTesto 23"/>
                <p:cNvSpPr txBox="1"/>
                <p:nvPr/>
              </p:nvSpPr>
              <p:spPr>
                <a:xfrm>
                  <a:off x="2228704" y="1735092"/>
                  <a:ext cx="42242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00" dirty="0" smtClean="0"/>
                    <a:t>XLS</a:t>
                  </a:r>
                  <a:endParaRPr lang="it-IT" sz="1000" dirty="0"/>
                </a:p>
              </p:txBody>
            </p:sp>
          </p:grpSp>
          <p:sp>
            <p:nvSpPr>
              <p:cNvPr id="19" name="Ovale 18"/>
              <p:cNvSpPr/>
              <p:nvPr/>
            </p:nvSpPr>
            <p:spPr>
              <a:xfrm>
                <a:off x="2241775" y="3525152"/>
                <a:ext cx="781200" cy="7812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0" name="Connettore 1 19"/>
              <p:cNvCxnSpPr>
                <a:stCxn id="23" idx="3"/>
                <a:endCxn id="23" idx="1"/>
              </p:cNvCxnSpPr>
              <p:nvPr/>
            </p:nvCxnSpPr>
            <p:spPr>
              <a:xfrm flipV="1">
                <a:off x="2632835" y="3343999"/>
                <a:ext cx="0" cy="114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20"/>
              <p:cNvCxnSpPr>
                <a:stCxn id="19" idx="4"/>
                <a:endCxn id="19" idx="0"/>
              </p:cNvCxnSpPr>
              <p:nvPr/>
            </p:nvCxnSpPr>
            <p:spPr>
              <a:xfrm flipV="1">
                <a:off x="2632375" y="3525152"/>
                <a:ext cx="0" cy="78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ttore 1 21"/>
              <p:cNvCxnSpPr>
                <a:stCxn id="19" idx="6"/>
                <a:endCxn id="19" idx="2"/>
              </p:cNvCxnSpPr>
              <p:nvPr/>
            </p:nvCxnSpPr>
            <p:spPr>
              <a:xfrm flipH="1">
                <a:off x="2241775" y="3915752"/>
                <a:ext cx="781200" cy="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9" name="CasellaDiTesto 78"/>
          <p:cNvSpPr txBox="1"/>
          <p:nvPr/>
        </p:nvSpPr>
        <p:spPr>
          <a:xfrm>
            <a:off x="1144081" y="78949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  <p:grpSp>
        <p:nvGrpSpPr>
          <p:cNvPr id="85" name="Gruppo 84"/>
          <p:cNvGrpSpPr/>
          <p:nvPr/>
        </p:nvGrpSpPr>
        <p:grpSpPr>
          <a:xfrm>
            <a:off x="5253291" y="661100"/>
            <a:ext cx="921600" cy="1356282"/>
            <a:chOff x="2172035" y="3128917"/>
            <a:chExt cx="921600" cy="1356282"/>
          </a:xfrm>
        </p:grpSpPr>
        <p:cxnSp>
          <p:nvCxnSpPr>
            <p:cNvPr id="86" name="Connettore 1 85"/>
            <p:cNvCxnSpPr>
              <a:stCxn id="93" idx="0"/>
              <a:endCxn id="93" idx="2"/>
            </p:cNvCxnSpPr>
            <p:nvPr/>
          </p:nvCxnSpPr>
          <p:spPr>
            <a:xfrm flipH="1">
              <a:off x="2172035" y="3914599"/>
              <a:ext cx="921600" cy="0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uppo 86"/>
            <p:cNvGrpSpPr/>
            <p:nvPr/>
          </p:nvGrpSpPr>
          <p:grpSpPr>
            <a:xfrm>
              <a:off x="2172035" y="3128917"/>
              <a:ext cx="921600" cy="1356282"/>
              <a:chOff x="2172035" y="3128917"/>
              <a:chExt cx="921600" cy="1356282"/>
            </a:xfrm>
          </p:grpSpPr>
          <p:grpSp>
            <p:nvGrpSpPr>
              <p:cNvPr id="88" name="Gruppo 87"/>
              <p:cNvGrpSpPr/>
              <p:nvPr/>
            </p:nvGrpSpPr>
            <p:grpSpPr>
              <a:xfrm>
                <a:off x="2172035" y="3128917"/>
                <a:ext cx="921600" cy="1356282"/>
                <a:chOff x="2149810" y="1735092"/>
                <a:chExt cx="921600" cy="1356282"/>
              </a:xfrm>
            </p:grpSpPr>
            <p:sp>
              <p:nvSpPr>
                <p:cNvPr id="93" name="Rettangolo arrotondato 92"/>
                <p:cNvSpPr/>
                <p:nvPr/>
              </p:nvSpPr>
              <p:spPr>
                <a:xfrm rot="5400000">
                  <a:off x="2040010" y="2059974"/>
                  <a:ext cx="1141200" cy="921600"/>
                </a:xfrm>
                <a:prstGeom prst="roundRect">
                  <a:avLst/>
                </a:prstGeom>
                <a:no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94" name="CasellaDiTesto 93"/>
                <p:cNvSpPr txBox="1"/>
                <p:nvPr/>
              </p:nvSpPr>
              <p:spPr>
                <a:xfrm>
                  <a:off x="2228704" y="1735092"/>
                  <a:ext cx="42242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00" dirty="0" smtClean="0"/>
                    <a:t>XLS</a:t>
                  </a:r>
                  <a:endParaRPr lang="it-IT" sz="1000" dirty="0"/>
                </a:p>
              </p:txBody>
            </p:sp>
          </p:grpSp>
          <p:sp>
            <p:nvSpPr>
              <p:cNvPr id="89" name="Ovale 88"/>
              <p:cNvSpPr/>
              <p:nvPr/>
            </p:nvSpPr>
            <p:spPr>
              <a:xfrm>
                <a:off x="2241775" y="3525152"/>
                <a:ext cx="781200" cy="7812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0" name="Connettore 1 89"/>
              <p:cNvCxnSpPr>
                <a:stCxn id="93" idx="3"/>
                <a:endCxn id="93" idx="1"/>
              </p:cNvCxnSpPr>
              <p:nvPr/>
            </p:nvCxnSpPr>
            <p:spPr>
              <a:xfrm flipV="1">
                <a:off x="2632835" y="3343999"/>
                <a:ext cx="0" cy="114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1 90"/>
              <p:cNvCxnSpPr>
                <a:stCxn id="89" idx="4"/>
                <a:endCxn id="89" idx="0"/>
              </p:cNvCxnSpPr>
              <p:nvPr/>
            </p:nvCxnSpPr>
            <p:spPr>
              <a:xfrm flipV="1">
                <a:off x="2632375" y="3525152"/>
                <a:ext cx="0" cy="78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91"/>
              <p:cNvCxnSpPr>
                <a:stCxn id="89" idx="6"/>
                <a:endCxn id="89" idx="2"/>
              </p:cNvCxnSpPr>
              <p:nvPr/>
            </p:nvCxnSpPr>
            <p:spPr>
              <a:xfrm flipH="1">
                <a:off x="2241775" y="3915752"/>
                <a:ext cx="781200" cy="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uppo 53"/>
          <p:cNvGrpSpPr/>
          <p:nvPr/>
        </p:nvGrpSpPr>
        <p:grpSpPr>
          <a:xfrm>
            <a:off x="4089238" y="661100"/>
            <a:ext cx="921600" cy="1356282"/>
            <a:chOff x="2172035" y="3128917"/>
            <a:chExt cx="921600" cy="1356282"/>
          </a:xfrm>
        </p:grpSpPr>
        <p:cxnSp>
          <p:nvCxnSpPr>
            <p:cNvPr id="55" name="Connettore 1 5"/>
            <p:cNvCxnSpPr>
              <a:stCxn id="62" idx="0"/>
              <a:endCxn id="62" idx="2"/>
            </p:cNvCxnSpPr>
            <p:nvPr/>
          </p:nvCxnSpPr>
          <p:spPr>
            <a:xfrm flipH="1">
              <a:off x="2172035" y="3914599"/>
              <a:ext cx="921600" cy="0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uppo 55"/>
            <p:cNvGrpSpPr/>
            <p:nvPr/>
          </p:nvGrpSpPr>
          <p:grpSpPr>
            <a:xfrm>
              <a:off x="2172035" y="3128917"/>
              <a:ext cx="921600" cy="1356282"/>
              <a:chOff x="2172035" y="3128917"/>
              <a:chExt cx="921600" cy="1356282"/>
            </a:xfrm>
          </p:grpSpPr>
          <p:grpSp>
            <p:nvGrpSpPr>
              <p:cNvPr id="57" name="Gruppo 56"/>
              <p:cNvGrpSpPr/>
              <p:nvPr/>
            </p:nvGrpSpPr>
            <p:grpSpPr>
              <a:xfrm>
                <a:off x="2172035" y="3128917"/>
                <a:ext cx="921600" cy="1356282"/>
                <a:chOff x="2149810" y="1735092"/>
                <a:chExt cx="921600" cy="1356282"/>
              </a:xfrm>
            </p:grpSpPr>
            <p:sp>
              <p:nvSpPr>
                <p:cNvPr id="62" name="Rettangolo arrotondato 61"/>
                <p:cNvSpPr/>
                <p:nvPr/>
              </p:nvSpPr>
              <p:spPr>
                <a:xfrm rot="5400000">
                  <a:off x="2040010" y="2059974"/>
                  <a:ext cx="1141200" cy="921600"/>
                </a:xfrm>
                <a:prstGeom prst="roundRect">
                  <a:avLst/>
                </a:prstGeom>
                <a:no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63" name="CasellaDiTesto 62"/>
                <p:cNvSpPr txBox="1"/>
                <p:nvPr/>
              </p:nvSpPr>
              <p:spPr>
                <a:xfrm>
                  <a:off x="2228704" y="1735092"/>
                  <a:ext cx="42242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00" dirty="0" smtClean="0"/>
                    <a:t>XLS</a:t>
                  </a:r>
                  <a:endParaRPr lang="it-IT" sz="1000" dirty="0"/>
                </a:p>
              </p:txBody>
            </p:sp>
          </p:grpSp>
          <p:sp>
            <p:nvSpPr>
              <p:cNvPr id="58" name="Ovale 57"/>
              <p:cNvSpPr/>
              <p:nvPr/>
            </p:nvSpPr>
            <p:spPr>
              <a:xfrm>
                <a:off x="2241775" y="3525152"/>
                <a:ext cx="781200" cy="7812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59" name="Connettore 1 9"/>
              <p:cNvCxnSpPr>
                <a:stCxn id="62" idx="3"/>
                <a:endCxn id="62" idx="1"/>
              </p:cNvCxnSpPr>
              <p:nvPr/>
            </p:nvCxnSpPr>
            <p:spPr>
              <a:xfrm flipV="1">
                <a:off x="2632835" y="3343999"/>
                <a:ext cx="0" cy="114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10"/>
              <p:cNvCxnSpPr>
                <a:stCxn id="58" idx="4"/>
                <a:endCxn id="58" idx="0"/>
              </p:cNvCxnSpPr>
              <p:nvPr/>
            </p:nvCxnSpPr>
            <p:spPr>
              <a:xfrm flipV="1">
                <a:off x="2632375" y="3525152"/>
                <a:ext cx="0" cy="78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11"/>
              <p:cNvCxnSpPr>
                <a:stCxn id="58" idx="6"/>
                <a:endCxn id="58" idx="2"/>
              </p:cNvCxnSpPr>
              <p:nvPr/>
            </p:nvCxnSpPr>
            <p:spPr>
              <a:xfrm flipH="1">
                <a:off x="2241775" y="3915752"/>
                <a:ext cx="781200" cy="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uppo 63"/>
          <p:cNvGrpSpPr/>
          <p:nvPr/>
        </p:nvGrpSpPr>
        <p:grpSpPr>
          <a:xfrm>
            <a:off x="5253291" y="655766"/>
            <a:ext cx="921600" cy="1356282"/>
            <a:chOff x="2172035" y="3128917"/>
            <a:chExt cx="921600" cy="1356282"/>
          </a:xfrm>
        </p:grpSpPr>
        <p:cxnSp>
          <p:nvCxnSpPr>
            <p:cNvPr id="65" name="Connettore 1 15"/>
            <p:cNvCxnSpPr>
              <a:stCxn id="72" idx="0"/>
              <a:endCxn id="72" idx="2"/>
            </p:cNvCxnSpPr>
            <p:nvPr/>
          </p:nvCxnSpPr>
          <p:spPr>
            <a:xfrm flipH="1">
              <a:off x="2172035" y="3914599"/>
              <a:ext cx="921600" cy="0"/>
            </a:xfrm>
            <a:prstGeom prst="line">
              <a:avLst/>
            </a:prstGeom>
            <a:ln w="3175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Gruppo 65"/>
            <p:cNvGrpSpPr/>
            <p:nvPr/>
          </p:nvGrpSpPr>
          <p:grpSpPr>
            <a:xfrm>
              <a:off x="2172035" y="3128917"/>
              <a:ext cx="921600" cy="1356282"/>
              <a:chOff x="2172035" y="3128917"/>
              <a:chExt cx="921600" cy="1356282"/>
            </a:xfrm>
          </p:grpSpPr>
          <p:grpSp>
            <p:nvGrpSpPr>
              <p:cNvPr id="67" name="Gruppo 66"/>
              <p:cNvGrpSpPr/>
              <p:nvPr/>
            </p:nvGrpSpPr>
            <p:grpSpPr>
              <a:xfrm>
                <a:off x="2172035" y="3128917"/>
                <a:ext cx="921600" cy="1356282"/>
                <a:chOff x="2149810" y="1735092"/>
                <a:chExt cx="921600" cy="1356282"/>
              </a:xfrm>
            </p:grpSpPr>
            <p:sp>
              <p:nvSpPr>
                <p:cNvPr id="72" name="Rettangolo arrotondato 71"/>
                <p:cNvSpPr/>
                <p:nvPr/>
              </p:nvSpPr>
              <p:spPr>
                <a:xfrm rot="5400000">
                  <a:off x="2040010" y="2059974"/>
                  <a:ext cx="1141200" cy="921600"/>
                </a:xfrm>
                <a:prstGeom prst="roundRect">
                  <a:avLst/>
                </a:prstGeom>
                <a:noFill/>
                <a:ln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it-IT"/>
                </a:p>
              </p:txBody>
            </p:sp>
            <p:sp>
              <p:nvSpPr>
                <p:cNvPr id="73" name="CasellaDiTesto 72"/>
                <p:cNvSpPr txBox="1"/>
                <p:nvPr/>
              </p:nvSpPr>
              <p:spPr>
                <a:xfrm>
                  <a:off x="2228704" y="1735092"/>
                  <a:ext cx="422421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it-IT" sz="1000" dirty="0" smtClean="0"/>
                    <a:t>XLS</a:t>
                  </a:r>
                  <a:endParaRPr lang="it-IT" sz="1000" dirty="0"/>
                </a:p>
              </p:txBody>
            </p:sp>
          </p:grpSp>
          <p:sp>
            <p:nvSpPr>
              <p:cNvPr id="68" name="Ovale 67"/>
              <p:cNvSpPr/>
              <p:nvPr/>
            </p:nvSpPr>
            <p:spPr>
              <a:xfrm>
                <a:off x="2241775" y="3525152"/>
                <a:ext cx="781200" cy="7812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69" name="Connettore 1 19"/>
              <p:cNvCxnSpPr>
                <a:stCxn id="72" idx="3"/>
                <a:endCxn id="72" idx="1"/>
              </p:cNvCxnSpPr>
              <p:nvPr/>
            </p:nvCxnSpPr>
            <p:spPr>
              <a:xfrm flipV="1">
                <a:off x="2632835" y="3343999"/>
                <a:ext cx="0" cy="114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20"/>
              <p:cNvCxnSpPr>
                <a:stCxn id="68" idx="4"/>
                <a:endCxn id="68" idx="0"/>
              </p:cNvCxnSpPr>
              <p:nvPr/>
            </p:nvCxnSpPr>
            <p:spPr>
              <a:xfrm flipV="1">
                <a:off x="2632375" y="3525152"/>
                <a:ext cx="0" cy="78120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1 21"/>
              <p:cNvCxnSpPr>
                <a:stCxn id="68" idx="6"/>
                <a:endCxn id="68" idx="2"/>
              </p:cNvCxnSpPr>
              <p:nvPr/>
            </p:nvCxnSpPr>
            <p:spPr>
              <a:xfrm flipH="1">
                <a:off x="2241775" y="3915752"/>
                <a:ext cx="781200" cy="0"/>
              </a:xfrm>
              <a:prstGeom prst="line">
                <a:avLst/>
              </a:prstGeom>
              <a:ln w="3175" cmpd="sng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CasellaDiTesto 73"/>
          <p:cNvSpPr txBox="1"/>
          <p:nvPr/>
        </p:nvSpPr>
        <p:spPr>
          <a:xfrm>
            <a:off x="4701772" y="7841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1595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</Words>
  <Application>Microsoft Office PowerPoint</Application>
  <PresentationFormat>Presentazione su schermo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Federico</dc:creator>
  <cp:lastModifiedBy>Utente Windows</cp:lastModifiedBy>
  <cp:revision>4</cp:revision>
  <cp:lastPrinted>2018-04-08T20:49:26Z</cp:lastPrinted>
  <dcterms:created xsi:type="dcterms:W3CDTF">2018-04-08T20:41:46Z</dcterms:created>
  <dcterms:modified xsi:type="dcterms:W3CDTF">2018-04-17T15:26:38Z</dcterms:modified>
</cp:coreProperties>
</file>