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07701-6F18-3E4E-B92B-67970E867229}" type="datetimeFigureOut">
              <a:rPr lang="it-IT" smtClean="0"/>
              <a:t>24/04/2018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EEBD-A4C2-9442-8219-9A1B7769DA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7975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07701-6F18-3E4E-B92B-67970E867229}" type="datetimeFigureOut">
              <a:rPr lang="it-IT" smtClean="0"/>
              <a:t>24/04/2018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EEBD-A4C2-9442-8219-9A1B7769DA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5450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07701-6F18-3E4E-B92B-67970E867229}" type="datetimeFigureOut">
              <a:rPr lang="it-IT" smtClean="0"/>
              <a:t>24/04/2018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EEBD-A4C2-9442-8219-9A1B7769DA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6240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07701-6F18-3E4E-B92B-67970E867229}" type="datetimeFigureOut">
              <a:rPr lang="it-IT" smtClean="0"/>
              <a:t>24/04/2018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EEBD-A4C2-9442-8219-9A1B7769DA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53682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07701-6F18-3E4E-B92B-67970E867229}" type="datetimeFigureOut">
              <a:rPr lang="it-IT" smtClean="0"/>
              <a:t>24/04/2018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EEBD-A4C2-9442-8219-9A1B7769DA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330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07701-6F18-3E4E-B92B-67970E867229}" type="datetimeFigureOut">
              <a:rPr lang="it-IT" smtClean="0"/>
              <a:t>24/04/2018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EEBD-A4C2-9442-8219-9A1B7769DA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67069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07701-6F18-3E4E-B92B-67970E867229}" type="datetimeFigureOut">
              <a:rPr lang="it-IT" smtClean="0"/>
              <a:t>24/04/2018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EEBD-A4C2-9442-8219-9A1B7769DA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6348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07701-6F18-3E4E-B92B-67970E867229}" type="datetimeFigureOut">
              <a:rPr lang="it-IT" smtClean="0"/>
              <a:t>24/04/2018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EEBD-A4C2-9442-8219-9A1B7769DA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4762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07701-6F18-3E4E-B92B-67970E867229}" type="datetimeFigureOut">
              <a:rPr lang="it-IT" smtClean="0"/>
              <a:t>24/04/2018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EEBD-A4C2-9442-8219-9A1B7769DA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9785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07701-6F18-3E4E-B92B-67970E867229}" type="datetimeFigureOut">
              <a:rPr lang="it-IT" smtClean="0"/>
              <a:t>24/04/2018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EEBD-A4C2-9442-8219-9A1B7769DA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7165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07701-6F18-3E4E-B92B-67970E867229}" type="datetimeFigureOut">
              <a:rPr lang="it-IT" smtClean="0"/>
              <a:t>24/04/2018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EEBD-A4C2-9442-8219-9A1B7769DA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9059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07701-6F18-3E4E-B92B-67970E867229}" type="datetimeFigureOut">
              <a:rPr lang="it-IT" smtClean="0"/>
              <a:t>24/04/2018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4EEBD-A4C2-9442-8219-9A1B7769DA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20937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asellaDiTesto 78"/>
          <p:cNvSpPr txBox="1"/>
          <p:nvPr/>
        </p:nvSpPr>
        <p:spPr>
          <a:xfrm>
            <a:off x="1144081" y="78949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89" name="Ovale 88"/>
          <p:cNvSpPr/>
          <p:nvPr/>
        </p:nvSpPr>
        <p:spPr>
          <a:xfrm>
            <a:off x="5094432" y="881489"/>
            <a:ext cx="468000" cy="4680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4" name="CasellaDiTesto 73"/>
          <p:cNvSpPr txBox="1"/>
          <p:nvPr/>
        </p:nvSpPr>
        <p:spPr>
          <a:xfrm>
            <a:off x="4701772" y="78415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sp>
        <p:nvSpPr>
          <p:cNvPr id="75" name="Ovale 74"/>
          <p:cNvSpPr/>
          <p:nvPr/>
        </p:nvSpPr>
        <p:spPr>
          <a:xfrm>
            <a:off x="5941430" y="879893"/>
            <a:ext cx="468000" cy="4680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015953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0</Words>
  <Application>Microsoft Office PowerPoint</Application>
  <PresentationFormat>Presentazione su schermo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Federico</dc:creator>
  <cp:lastModifiedBy>Utente Windows</cp:lastModifiedBy>
  <cp:revision>6</cp:revision>
  <cp:lastPrinted>2018-04-08T20:49:26Z</cp:lastPrinted>
  <dcterms:created xsi:type="dcterms:W3CDTF">2018-04-08T20:41:46Z</dcterms:created>
  <dcterms:modified xsi:type="dcterms:W3CDTF">2018-04-24T11:29:18Z</dcterms:modified>
</cp:coreProperties>
</file>