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448" y="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E77F-7B35-654D-B08A-2EC51E27CBCD}" type="datetimeFigureOut">
              <a:rPr lang="it-IT" smtClean="0"/>
              <a:t>20/08/18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A884-1253-9B42-A7FD-5F5E8CE5E8F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65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E77F-7B35-654D-B08A-2EC51E27CBCD}" type="datetimeFigureOut">
              <a:rPr lang="it-IT" smtClean="0"/>
              <a:t>20/08/18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A884-1253-9B42-A7FD-5F5E8CE5E8F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41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E77F-7B35-654D-B08A-2EC51E27CBCD}" type="datetimeFigureOut">
              <a:rPr lang="it-IT" smtClean="0"/>
              <a:t>20/08/18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A884-1253-9B42-A7FD-5F5E8CE5E8F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80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E77F-7B35-654D-B08A-2EC51E27CBCD}" type="datetimeFigureOut">
              <a:rPr lang="it-IT" smtClean="0"/>
              <a:t>20/08/18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A884-1253-9B42-A7FD-5F5E8CE5E8F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61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E77F-7B35-654D-B08A-2EC51E27CBCD}" type="datetimeFigureOut">
              <a:rPr lang="it-IT" smtClean="0"/>
              <a:t>20/08/18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A884-1253-9B42-A7FD-5F5E8CE5E8F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412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E77F-7B35-654D-B08A-2EC51E27CBCD}" type="datetimeFigureOut">
              <a:rPr lang="it-IT" smtClean="0"/>
              <a:t>20/08/18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A884-1253-9B42-A7FD-5F5E8CE5E8F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9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E77F-7B35-654D-B08A-2EC51E27CBCD}" type="datetimeFigureOut">
              <a:rPr lang="it-IT" smtClean="0"/>
              <a:t>20/08/18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A884-1253-9B42-A7FD-5F5E8CE5E8F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260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E77F-7B35-654D-B08A-2EC51E27CBCD}" type="datetimeFigureOut">
              <a:rPr lang="it-IT" smtClean="0"/>
              <a:t>20/08/18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A884-1253-9B42-A7FD-5F5E8CE5E8F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11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E77F-7B35-654D-B08A-2EC51E27CBCD}" type="datetimeFigureOut">
              <a:rPr lang="it-IT" smtClean="0"/>
              <a:t>20/08/18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A884-1253-9B42-A7FD-5F5E8CE5E8F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322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E77F-7B35-654D-B08A-2EC51E27CBCD}" type="datetimeFigureOut">
              <a:rPr lang="it-IT" smtClean="0"/>
              <a:t>20/08/18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A884-1253-9B42-A7FD-5F5E8CE5E8F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20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E77F-7B35-654D-B08A-2EC51E27CBCD}" type="datetimeFigureOut">
              <a:rPr lang="it-IT" smtClean="0"/>
              <a:t>20/08/18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A884-1253-9B42-A7FD-5F5E8CE5E8F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23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E77F-7B35-654D-B08A-2EC51E27CBCD}" type="datetimeFigureOut">
              <a:rPr lang="it-IT" smtClean="0"/>
              <a:t>20/08/18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DA884-1253-9B42-A7FD-5F5E8CE5E8F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471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/>
          <p:cNvSpPr/>
          <p:nvPr/>
        </p:nvSpPr>
        <p:spPr>
          <a:xfrm>
            <a:off x="2848740" y="1247168"/>
            <a:ext cx="3444018" cy="3444018"/>
          </a:xfrm>
          <a:custGeom>
            <a:avLst/>
            <a:gdLst/>
            <a:ahLst/>
            <a:cxnLst/>
            <a:rect l="l" t="t" r="r" b="b"/>
            <a:pathLst>
              <a:path w="3444018" h="3444018">
                <a:moveTo>
                  <a:pt x="1722009" y="188791"/>
                </a:moveTo>
                <a:cubicBezTo>
                  <a:pt x="875236" y="188791"/>
                  <a:pt x="188791" y="875236"/>
                  <a:pt x="188791" y="1722009"/>
                </a:cubicBezTo>
                <a:cubicBezTo>
                  <a:pt x="188791" y="2568782"/>
                  <a:pt x="875236" y="3255227"/>
                  <a:pt x="1722009" y="3255227"/>
                </a:cubicBezTo>
                <a:cubicBezTo>
                  <a:pt x="2568782" y="3255227"/>
                  <a:pt x="3255227" y="2568782"/>
                  <a:pt x="3255227" y="1722009"/>
                </a:cubicBezTo>
                <a:cubicBezTo>
                  <a:pt x="3255227" y="875236"/>
                  <a:pt x="2568782" y="188791"/>
                  <a:pt x="1722009" y="188791"/>
                </a:cubicBezTo>
                <a:close/>
                <a:moveTo>
                  <a:pt x="1722009" y="0"/>
                </a:moveTo>
                <a:cubicBezTo>
                  <a:pt x="2673048" y="0"/>
                  <a:pt x="3444018" y="770970"/>
                  <a:pt x="3444018" y="1722009"/>
                </a:cubicBezTo>
                <a:cubicBezTo>
                  <a:pt x="3444018" y="2673048"/>
                  <a:pt x="2673048" y="3444018"/>
                  <a:pt x="1722009" y="3444018"/>
                </a:cubicBezTo>
                <a:cubicBezTo>
                  <a:pt x="770970" y="3444018"/>
                  <a:pt x="0" y="2673048"/>
                  <a:pt x="0" y="1722009"/>
                </a:cubicBezTo>
                <a:cubicBezTo>
                  <a:pt x="0" y="770970"/>
                  <a:pt x="770970" y="0"/>
                  <a:pt x="1722009" y="0"/>
                </a:cubicBezTo>
                <a:close/>
              </a:path>
            </a:pathLst>
          </a:cu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1 14"/>
          <p:cNvCxnSpPr/>
          <p:nvPr/>
        </p:nvCxnSpPr>
        <p:spPr>
          <a:xfrm>
            <a:off x="3641823" y="2051759"/>
            <a:ext cx="1849726" cy="1827051"/>
          </a:xfrm>
          <a:prstGeom prst="line">
            <a:avLst/>
          </a:prstGeom>
          <a:ln w="2540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V="1">
            <a:off x="3641823" y="2051759"/>
            <a:ext cx="1849726" cy="1827052"/>
          </a:xfrm>
          <a:prstGeom prst="line">
            <a:avLst/>
          </a:prstGeom>
          <a:ln w="2540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93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8"/>
          <p:cNvSpPr/>
          <p:nvPr/>
        </p:nvSpPr>
        <p:spPr>
          <a:xfrm>
            <a:off x="2854738" y="1271177"/>
            <a:ext cx="3444018" cy="3444018"/>
          </a:xfrm>
          <a:custGeom>
            <a:avLst/>
            <a:gdLst/>
            <a:ahLst/>
            <a:cxnLst/>
            <a:rect l="l" t="t" r="r" b="b"/>
            <a:pathLst>
              <a:path w="3444018" h="3444018">
                <a:moveTo>
                  <a:pt x="1722009" y="188791"/>
                </a:moveTo>
                <a:cubicBezTo>
                  <a:pt x="875236" y="188791"/>
                  <a:pt x="188791" y="875236"/>
                  <a:pt x="188791" y="1722009"/>
                </a:cubicBezTo>
                <a:cubicBezTo>
                  <a:pt x="188791" y="2568782"/>
                  <a:pt x="875236" y="3255227"/>
                  <a:pt x="1722009" y="3255227"/>
                </a:cubicBezTo>
                <a:cubicBezTo>
                  <a:pt x="2568782" y="3255227"/>
                  <a:pt x="3255227" y="2568782"/>
                  <a:pt x="3255227" y="1722009"/>
                </a:cubicBezTo>
                <a:cubicBezTo>
                  <a:pt x="3255227" y="875236"/>
                  <a:pt x="2568782" y="188791"/>
                  <a:pt x="1722009" y="188791"/>
                </a:cubicBezTo>
                <a:close/>
                <a:moveTo>
                  <a:pt x="1722009" y="0"/>
                </a:moveTo>
                <a:cubicBezTo>
                  <a:pt x="2673048" y="0"/>
                  <a:pt x="3444018" y="770970"/>
                  <a:pt x="3444018" y="1722009"/>
                </a:cubicBezTo>
                <a:cubicBezTo>
                  <a:pt x="3444018" y="2673048"/>
                  <a:pt x="2673048" y="3444018"/>
                  <a:pt x="1722009" y="3444018"/>
                </a:cubicBezTo>
                <a:cubicBezTo>
                  <a:pt x="770970" y="3444018"/>
                  <a:pt x="0" y="2673048"/>
                  <a:pt x="0" y="1722009"/>
                </a:cubicBezTo>
                <a:cubicBezTo>
                  <a:pt x="0" y="770970"/>
                  <a:pt x="770970" y="0"/>
                  <a:pt x="1722009" y="0"/>
                </a:cubicBezTo>
                <a:close/>
              </a:path>
            </a:pathLst>
          </a:cu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1 6"/>
          <p:cNvCxnSpPr/>
          <p:nvPr/>
        </p:nvCxnSpPr>
        <p:spPr>
          <a:xfrm flipV="1">
            <a:off x="3647821" y="2075768"/>
            <a:ext cx="1849726" cy="1827052"/>
          </a:xfrm>
          <a:prstGeom prst="line">
            <a:avLst/>
          </a:prstGeom>
          <a:ln w="2540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2500076" y="117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Ovale 8"/>
          <p:cNvSpPr/>
          <p:nvPr/>
        </p:nvSpPr>
        <p:spPr>
          <a:xfrm>
            <a:off x="-1420929" y="2566577"/>
            <a:ext cx="3444018" cy="3444018"/>
          </a:xfrm>
          <a:custGeom>
            <a:avLst/>
            <a:gdLst/>
            <a:ahLst/>
            <a:cxnLst/>
            <a:rect l="l" t="t" r="r" b="b"/>
            <a:pathLst>
              <a:path w="3444018" h="3444018">
                <a:moveTo>
                  <a:pt x="1722009" y="188791"/>
                </a:moveTo>
                <a:cubicBezTo>
                  <a:pt x="875236" y="188791"/>
                  <a:pt x="188791" y="875236"/>
                  <a:pt x="188791" y="1722009"/>
                </a:cubicBezTo>
                <a:cubicBezTo>
                  <a:pt x="188791" y="2568782"/>
                  <a:pt x="875236" y="3255227"/>
                  <a:pt x="1722009" y="3255227"/>
                </a:cubicBezTo>
                <a:cubicBezTo>
                  <a:pt x="2568782" y="3255227"/>
                  <a:pt x="3255227" y="2568782"/>
                  <a:pt x="3255227" y="1722009"/>
                </a:cubicBezTo>
                <a:cubicBezTo>
                  <a:pt x="3255227" y="875236"/>
                  <a:pt x="2568782" y="188791"/>
                  <a:pt x="1722009" y="188791"/>
                </a:cubicBezTo>
                <a:close/>
                <a:moveTo>
                  <a:pt x="1722009" y="0"/>
                </a:moveTo>
                <a:cubicBezTo>
                  <a:pt x="2673048" y="0"/>
                  <a:pt x="3444018" y="770970"/>
                  <a:pt x="3444018" y="1722009"/>
                </a:cubicBezTo>
                <a:cubicBezTo>
                  <a:pt x="3444018" y="2673048"/>
                  <a:pt x="2673048" y="3444018"/>
                  <a:pt x="1722009" y="3444018"/>
                </a:cubicBezTo>
                <a:cubicBezTo>
                  <a:pt x="770970" y="3444018"/>
                  <a:pt x="0" y="2673048"/>
                  <a:pt x="0" y="1722009"/>
                </a:cubicBezTo>
                <a:cubicBezTo>
                  <a:pt x="0" y="770970"/>
                  <a:pt x="770970" y="0"/>
                  <a:pt x="1722009" y="0"/>
                </a:cubicBezTo>
                <a:close/>
              </a:path>
            </a:pathLst>
          </a:cu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1 14"/>
          <p:cNvCxnSpPr/>
          <p:nvPr/>
        </p:nvCxnSpPr>
        <p:spPr>
          <a:xfrm>
            <a:off x="-791687" y="3218768"/>
            <a:ext cx="2185178" cy="2139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>
          <a:xfrm>
            <a:off x="-791687" y="3218768"/>
            <a:ext cx="2185178" cy="21396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1 16"/>
          <p:cNvCxnSpPr/>
          <p:nvPr/>
        </p:nvCxnSpPr>
        <p:spPr>
          <a:xfrm flipV="1">
            <a:off x="-627846" y="3371168"/>
            <a:ext cx="1849726" cy="1827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-627846" y="3371168"/>
            <a:ext cx="1849726" cy="182705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-1775591" y="24750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428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8"/>
          <p:cNvSpPr/>
          <p:nvPr/>
        </p:nvSpPr>
        <p:spPr>
          <a:xfrm>
            <a:off x="2795471" y="768054"/>
            <a:ext cx="3444018" cy="3444018"/>
          </a:xfrm>
          <a:custGeom>
            <a:avLst/>
            <a:gdLst/>
            <a:ahLst/>
            <a:cxnLst/>
            <a:rect l="l" t="t" r="r" b="b"/>
            <a:pathLst>
              <a:path w="3444018" h="3444018">
                <a:moveTo>
                  <a:pt x="1722009" y="188791"/>
                </a:moveTo>
                <a:cubicBezTo>
                  <a:pt x="875236" y="188791"/>
                  <a:pt x="188791" y="875236"/>
                  <a:pt x="188791" y="1722009"/>
                </a:cubicBezTo>
                <a:cubicBezTo>
                  <a:pt x="188791" y="2568782"/>
                  <a:pt x="875236" y="3255227"/>
                  <a:pt x="1722009" y="3255227"/>
                </a:cubicBezTo>
                <a:cubicBezTo>
                  <a:pt x="2568782" y="3255227"/>
                  <a:pt x="3255227" y="2568782"/>
                  <a:pt x="3255227" y="1722009"/>
                </a:cubicBezTo>
                <a:cubicBezTo>
                  <a:pt x="3255227" y="875236"/>
                  <a:pt x="2568782" y="188791"/>
                  <a:pt x="1722009" y="188791"/>
                </a:cubicBezTo>
                <a:close/>
                <a:moveTo>
                  <a:pt x="1722009" y="0"/>
                </a:moveTo>
                <a:cubicBezTo>
                  <a:pt x="2673048" y="0"/>
                  <a:pt x="3444018" y="770970"/>
                  <a:pt x="3444018" y="1722009"/>
                </a:cubicBezTo>
                <a:cubicBezTo>
                  <a:pt x="3444018" y="2673048"/>
                  <a:pt x="2673048" y="3444018"/>
                  <a:pt x="1722009" y="3444018"/>
                </a:cubicBezTo>
                <a:cubicBezTo>
                  <a:pt x="770970" y="3444018"/>
                  <a:pt x="0" y="2673048"/>
                  <a:pt x="0" y="1722009"/>
                </a:cubicBezTo>
                <a:cubicBezTo>
                  <a:pt x="0" y="770970"/>
                  <a:pt x="770970" y="0"/>
                  <a:pt x="1722009" y="0"/>
                </a:cubicBezTo>
                <a:close/>
              </a:path>
            </a:pathLst>
          </a:cu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1 6"/>
          <p:cNvCxnSpPr/>
          <p:nvPr/>
        </p:nvCxnSpPr>
        <p:spPr>
          <a:xfrm>
            <a:off x="3424713" y="2490065"/>
            <a:ext cx="2185178" cy="0"/>
          </a:xfrm>
          <a:prstGeom prst="line">
            <a:avLst/>
          </a:prstGeom>
          <a:ln w="2540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2440809" y="676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803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8"/>
          <p:cNvSpPr/>
          <p:nvPr/>
        </p:nvSpPr>
        <p:spPr>
          <a:xfrm>
            <a:off x="2692240" y="1388125"/>
            <a:ext cx="3444018" cy="3444018"/>
          </a:xfrm>
          <a:custGeom>
            <a:avLst/>
            <a:gdLst/>
            <a:ahLst/>
            <a:cxnLst/>
            <a:rect l="l" t="t" r="r" b="b"/>
            <a:pathLst>
              <a:path w="3444018" h="3444018">
                <a:moveTo>
                  <a:pt x="1722009" y="188791"/>
                </a:moveTo>
                <a:cubicBezTo>
                  <a:pt x="875236" y="188791"/>
                  <a:pt x="188791" y="875236"/>
                  <a:pt x="188791" y="1722009"/>
                </a:cubicBezTo>
                <a:cubicBezTo>
                  <a:pt x="188791" y="2568782"/>
                  <a:pt x="875236" y="3255227"/>
                  <a:pt x="1722009" y="3255227"/>
                </a:cubicBezTo>
                <a:cubicBezTo>
                  <a:pt x="2568782" y="3255227"/>
                  <a:pt x="3255227" y="2568782"/>
                  <a:pt x="3255227" y="1722009"/>
                </a:cubicBezTo>
                <a:cubicBezTo>
                  <a:pt x="3255227" y="875236"/>
                  <a:pt x="2568782" y="188791"/>
                  <a:pt x="1722009" y="188791"/>
                </a:cubicBezTo>
                <a:close/>
                <a:moveTo>
                  <a:pt x="1722009" y="0"/>
                </a:moveTo>
                <a:cubicBezTo>
                  <a:pt x="2673048" y="0"/>
                  <a:pt x="3444018" y="770970"/>
                  <a:pt x="3444018" y="1722009"/>
                </a:cubicBezTo>
                <a:cubicBezTo>
                  <a:pt x="3444018" y="2673048"/>
                  <a:pt x="2673048" y="3444018"/>
                  <a:pt x="1722009" y="3444018"/>
                </a:cubicBezTo>
                <a:cubicBezTo>
                  <a:pt x="770970" y="3444018"/>
                  <a:pt x="0" y="2673048"/>
                  <a:pt x="0" y="1722009"/>
                </a:cubicBezTo>
                <a:cubicBezTo>
                  <a:pt x="0" y="770970"/>
                  <a:pt x="770970" y="0"/>
                  <a:pt x="1722009" y="0"/>
                </a:cubicBezTo>
                <a:close/>
              </a:path>
            </a:pathLst>
          </a:cu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1 4"/>
          <p:cNvCxnSpPr/>
          <p:nvPr/>
        </p:nvCxnSpPr>
        <p:spPr>
          <a:xfrm>
            <a:off x="3267706" y="3068259"/>
            <a:ext cx="1243368" cy="814442"/>
          </a:xfrm>
          <a:prstGeom prst="line">
            <a:avLst/>
          </a:prstGeom>
          <a:ln w="2540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 flipV="1">
            <a:off x="4342453" y="2328330"/>
            <a:ext cx="1050814" cy="1589683"/>
          </a:xfrm>
          <a:prstGeom prst="line">
            <a:avLst/>
          </a:prstGeom>
          <a:ln w="2540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79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Presentazione su schermo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Federico</dc:creator>
  <cp:lastModifiedBy>Federico</cp:lastModifiedBy>
  <cp:revision>3</cp:revision>
  <dcterms:created xsi:type="dcterms:W3CDTF">2018-08-19T22:04:21Z</dcterms:created>
  <dcterms:modified xsi:type="dcterms:W3CDTF">2018-08-19T22:29:14Z</dcterms:modified>
</cp:coreProperties>
</file>