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65938" cy="95408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14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7CFC-E261-426D-98F1-52E3070F0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C58843-BCE6-4CC5-9966-C2F9FC57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AD21DF-5B6A-4CF8-9C2F-1F3B62F5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6F6B3A-EF21-4F40-A8BC-F1B723A3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3E4BCD-1A86-435E-B955-44F8A287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EC3CC-A3F4-4762-B6D4-8AF9995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2B9957-DA78-49DC-B558-5DF5B97BF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8D8CC4-739A-48AB-8B56-CAE36B0A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EBB5F6-9F92-41AE-BB21-390CB98C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3E79D2-DE9A-43FB-B100-33DBA43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97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287903-5296-4A6A-8A80-6E8FE006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167C1C-0DA8-42B0-A6C2-A539192D5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0C799-3F5B-4ACF-AEAB-8503140C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B0D66-5912-405C-9E8D-F05E4CC8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3FE66-FE37-4ABD-BE98-396281BC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70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07B69-792C-4142-9099-B464EA3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B2FE9A-D1A4-48D2-BFAA-AB2D1E83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9CE92D-0A80-49C9-AB14-B78D1DE5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643B3D-D5A3-4713-B8F1-71499F64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99D92D-D2D6-44DB-82F4-C8E66D99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2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C5FB8-CB15-448E-8A60-353CC326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95FBA-0F28-476B-8F18-C4BBFD4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41A83B-B489-4A68-B617-D4F84573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9BBFB-75EC-4087-AF83-D8C98FBA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438D20-2227-45C5-8D9F-52331286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4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49D4A-CD01-4986-A4AD-C59E89BD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DD973-700E-4AE4-8632-F30529729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BF5006-6429-4228-865A-31996FFB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19234F-F02E-418B-91D4-C72ED95A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07218B-E0B0-4EB4-A6F1-F23B2DE9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D99EE9-0B82-4975-BF26-E7BDEB47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0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B836B-8D78-4734-8D4F-216EF005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8F683-61F5-447E-82AD-594C29D4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44A28A-1756-435B-85CF-9186E19A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8098A1-B8DB-4E5F-9965-CEC46D447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BC41DC-5481-4E8A-8DBE-2354C7C73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8A1847-8356-41BE-BE29-BB0E9B5E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A760CD-5A79-4A44-8A94-74864434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0924E7-9E22-4D0F-A83E-14A03A43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63875-04EC-44A7-BD84-7B90BEFB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4AB701-7FBF-492A-A78F-11656EE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FC92D3-0E2E-4691-9F16-FDCA202A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1FAA06-2C1D-498E-8213-C122E808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96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909364-5F97-451F-B24E-24A53404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717501-1EE4-42DE-9421-F39950D8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7B8E59-2C94-4FE7-84CB-08BD62B1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9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4125F-2492-4159-8961-232B196A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573A6-0A42-42C7-89E8-6EE279BF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C44440-EF2F-43D0-9726-D627D888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688580-7489-4789-81FC-C6E50CB0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BFBF75-3E43-48B3-A204-C4BB82C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81A1EA-E541-4FE3-8D61-1E26243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0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420A4-74D3-4F6B-A358-7C89C097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CC5415-56EC-4F5B-B3C5-0B7B59A09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23039E-30D2-4937-8466-FB44123A0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ADAC13-16B3-454B-809A-55D633ED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C0960B-50DA-44FB-9B2A-9EC0FBA4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8F66E2-63D5-4967-B8E3-49345F7F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0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156B51-281E-4F26-BB8D-75BC0ECC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394C14-E9BF-41EC-8E8C-540C19BB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643474-56FC-479F-8563-60F6B6C96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E565-AA90-4AB1-82FE-F852C09546E5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1E987E-5B91-4EAA-9665-FE02851F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F531B-D1AE-4611-AB33-02C6D16CE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870EEA9-5A84-4E90-B484-BF585FE9ACE7}"/>
              </a:ext>
            </a:extLst>
          </p:cNvPr>
          <p:cNvSpPr/>
          <p:nvPr/>
        </p:nvSpPr>
        <p:spPr>
          <a:xfrm rot="5400000">
            <a:off x="6076200" y="-67574"/>
            <a:ext cx="972000" cy="1692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8846741-C5B8-43DE-A8B4-2B046E3476A1}"/>
              </a:ext>
            </a:extLst>
          </p:cNvPr>
          <p:cNvCxnSpPr>
            <a:cxnSpLocks/>
          </p:cNvCxnSpPr>
          <p:nvPr/>
        </p:nvCxnSpPr>
        <p:spPr>
          <a:xfrm>
            <a:off x="7409700" y="507986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C3355C7-11BF-4A36-A8E7-BDBBF6855821}"/>
              </a:ext>
            </a:extLst>
          </p:cNvPr>
          <p:cNvCxnSpPr>
            <a:cxnSpLocks/>
          </p:cNvCxnSpPr>
          <p:nvPr/>
        </p:nvCxnSpPr>
        <p:spPr>
          <a:xfrm>
            <a:off x="5716200" y="292426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A021DA-93CD-484A-8384-38A06933B945}"/>
              </a:ext>
            </a:extLst>
          </p:cNvPr>
          <p:cNvCxnSpPr>
            <a:cxnSpLocks/>
          </p:cNvCxnSpPr>
          <p:nvPr/>
        </p:nvCxnSpPr>
        <p:spPr>
          <a:xfrm>
            <a:off x="7156200" y="292426"/>
            <a:ext cx="251250" cy="21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D17B35A-EBF1-4459-BA6A-73AB03E8F4DD}"/>
              </a:ext>
            </a:extLst>
          </p:cNvPr>
          <p:cNvCxnSpPr>
            <a:cxnSpLocks/>
          </p:cNvCxnSpPr>
          <p:nvPr/>
        </p:nvCxnSpPr>
        <p:spPr>
          <a:xfrm>
            <a:off x="5716200" y="1264426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FBC6573-BF3D-49A9-9728-FC5C586E6F57}"/>
              </a:ext>
            </a:extLst>
          </p:cNvPr>
          <p:cNvCxnSpPr>
            <a:cxnSpLocks/>
          </p:cNvCxnSpPr>
          <p:nvPr/>
        </p:nvCxnSpPr>
        <p:spPr>
          <a:xfrm flipV="1">
            <a:off x="7154700" y="1047986"/>
            <a:ext cx="252750" cy="21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D9118E10-7ACF-4D96-9D78-001177F906CC}"/>
              </a:ext>
            </a:extLst>
          </p:cNvPr>
          <p:cNvSpPr/>
          <p:nvPr/>
        </p:nvSpPr>
        <p:spPr>
          <a:xfrm rot="5400000">
            <a:off x="6075450" y="1525006"/>
            <a:ext cx="972000" cy="1692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B437B1F-2D41-4134-88D1-B338068537CD}"/>
              </a:ext>
            </a:extLst>
          </p:cNvPr>
          <p:cNvCxnSpPr>
            <a:cxnSpLocks/>
          </p:cNvCxnSpPr>
          <p:nvPr/>
        </p:nvCxnSpPr>
        <p:spPr>
          <a:xfrm>
            <a:off x="7408950" y="2100566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277A8B3-EFFF-42F5-9205-22EDDCD2A6C9}"/>
              </a:ext>
            </a:extLst>
          </p:cNvPr>
          <p:cNvCxnSpPr>
            <a:cxnSpLocks/>
          </p:cNvCxnSpPr>
          <p:nvPr/>
        </p:nvCxnSpPr>
        <p:spPr>
          <a:xfrm>
            <a:off x="5715450" y="1885006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90505AD-2AED-4651-B71A-BD1D28BE939F}"/>
              </a:ext>
            </a:extLst>
          </p:cNvPr>
          <p:cNvCxnSpPr>
            <a:cxnSpLocks/>
          </p:cNvCxnSpPr>
          <p:nvPr/>
        </p:nvCxnSpPr>
        <p:spPr>
          <a:xfrm>
            <a:off x="7155450" y="1885006"/>
            <a:ext cx="251250" cy="21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DC60A6F-3886-4C77-8A8E-0B9FB0E5F850}"/>
              </a:ext>
            </a:extLst>
          </p:cNvPr>
          <p:cNvCxnSpPr>
            <a:cxnSpLocks/>
          </p:cNvCxnSpPr>
          <p:nvPr/>
        </p:nvCxnSpPr>
        <p:spPr>
          <a:xfrm>
            <a:off x="5715450" y="2857006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475735E-3BFF-4A24-B8F8-35C39AB241D8}"/>
              </a:ext>
            </a:extLst>
          </p:cNvPr>
          <p:cNvCxnSpPr>
            <a:cxnSpLocks/>
          </p:cNvCxnSpPr>
          <p:nvPr/>
        </p:nvCxnSpPr>
        <p:spPr>
          <a:xfrm flipV="1">
            <a:off x="7153950" y="2640566"/>
            <a:ext cx="252750" cy="21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08390690-7D9D-4CD0-9AAB-0D55BCBFFE69}"/>
              </a:ext>
            </a:extLst>
          </p:cNvPr>
          <p:cNvSpPr/>
          <p:nvPr/>
        </p:nvSpPr>
        <p:spPr>
          <a:xfrm>
            <a:off x="7974600" y="36769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25A62C3-0028-49C0-970B-95AB5E0A8BC6}"/>
              </a:ext>
            </a:extLst>
          </p:cNvPr>
          <p:cNvCxnSpPr/>
          <p:nvPr/>
        </p:nvCxnSpPr>
        <p:spPr>
          <a:xfrm>
            <a:off x="7620000" y="3322320"/>
            <a:ext cx="1069200" cy="106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9139876-CE34-4DC5-9ADE-C03905BC48C7}"/>
              </a:ext>
            </a:extLst>
          </p:cNvPr>
          <p:cNvCxnSpPr>
            <a:cxnSpLocks/>
          </p:cNvCxnSpPr>
          <p:nvPr/>
        </p:nvCxnSpPr>
        <p:spPr>
          <a:xfrm flipH="1">
            <a:off x="7620000" y="3322320"/>
            <a:ext cx="1069200" cy="106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6D6BC4C4-E1CD-46AB-84E2-C76665C5D5D8}"/>
              </a:ext>
            </a:extLst>
          </p:cNvPr>
          <p:cNvSpPr/>
          <p:nvPr/>
        </p:nvSpPr>
        <p:spPr>
          <a:xfrm>
            <a:off x="7578600" y="3280920"/>
            <a:ext cx="1152000" cy="11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EB5E64E-C0CA-4753-833D-1E7AA8991FFE}"/>
              </a:ext>
            </a:extLst>
          </p:cNvPr>
          <p:cNvSpPr/>
          <p:nvPr/>
        </p:nvSpPr>
        <p:spPr>
          <a:xfrm>
            <a:off x="8509200" y="3322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5F9EA260-BFC7-48CE-85DE-F85D066BB724}"/>
              </a:ext>
            </a:extLst>
          </p:cNvPr>
          <p:cNvSpPr/>
          <p:nvPr/>
        </p:nvSpPr>
        <p:spPr>
          <a:xfrm>
            <a:off x="8509200" y="42169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460060E5-05E5-4520-BD8C-87BA5691D34D}"/>
              </a:ext>
            </a:extLst>
          </p:cNvPr>
          <p:cNvSpPr/>
          <p:nvPr/>
        </p:nvSpPr>
        <p:spPr>
          <a:xfrm>
            <a:off x="7620000" y="42107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5893662-E4BE-47F2-B4DC-11A7E3D13C5A}"/>
              </a:ext>
            </a:extLst>
          </p:cNvPr>
          <p:cNvSpPr/>
          <p:nvPr/>
        </p:nvSpPr>
        <p:spPr>
          <a:xfrm>
            <a:off x="7620000" y="33204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953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BOLELLI</dc:creator>
  <cp:lastModifiedBy>FEDERICO BOLELLI</cp:lastModifiedBy>
  <cp:revision>5</cp:revision>
  <cp:lastPrinted>2020-04-19T09:57:58Z</cp:lastPrinted>
  <dcterms:created xsi:type="dcterms:W3CDTF">2020-04-19T09:52:13Z</dcterms:created>
  <dcterms:modified xsi:type="dcterms:W3CDTF">2020-04-19T10:20:12Z</dcterms:modified>
</cp:coreProperties>
</file>