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65938" cy="9540875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557CFC-E261-426D-98F1-52E3070F04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DC58843-BCE6-4CC5-9966-C2F9FC5775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BAD21DF-5B6A-4CF8-9C2F-1F3B62F5F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2E565-AA90-4AB1-82FE-F852C09546E5}" type="datetimeFigureOut">
              <a:rPr lang="it-IT" smtClean="0"/>
              <a:t>01/05/2020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F6F6B3A-EF21-4F40-A8BC-F1B723A31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B3E4BCD-1A86-435E-B955-44F8A2872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77AA8-5DD9-4741-82A1-0C961019BE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436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1EC3CC-A3F4-4762-B6D4-8AF99950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22B9957-DA78-49DC-B558-5DF5B97BF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B8D8CC4-739A-48AB-8B56-CAE36B0A6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2E565-AA90-4AB1-82FE-F852C09546E5}" type="datetimeFigureOut">
              <a:rPr lang="it-IT" smtClean="0"/>
              <a:t>01/05/2020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5EBB5F6-9F92-41AE-BB21-390CB98CE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93E79D2-DE9A-43FB-B100-33DBA4327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77AA8-5DD9-4741-82A1-0C961019BE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9975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E287903-5296-4A6A-8A80-6E8FE00666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9167C1C-0DA8-42B0-A6C2-A539192D5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490C799-3F5B-4ACF-AEAB-8503140C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2E565-AA90-4AB1-82FE-F852C09546E5}" type="datetimeFigureOut">
              <a:rPr lang="it-IT" smtClean="0"/>
              <a:t>01/05/2020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94B0D66-5912-405C-9E8D-F05E4CC89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0D3FE66-FE37-4ABD-BE98-396281BCE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77AA8-5DD9-4741-82A1-0C961019BE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0701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707B69-792C-4142-9099-B464EA34A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B2FE9A-D1A4-48D2-BFAA-AB2D1E837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F9CE92D-0A80-49C9-AB14-B78D1DE5C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2E565-AA90-4AB1-82FE-F852C09546E5}" type="datetimeFigureOut">
              <a:rPr lang="it-IT" smtClean="0"/>
              <a:t>01/05/2020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5643B3D-D5A3-4713-B8F1-71499F647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A99D92D-D2D6-44DB-82F4-C8E66D991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77AA8-5DD9-4741-82A1-0C961019BE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0270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9C5FB8-CB15-448E-8A60-353CC3267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C995FBA-0F28-476B-8F18-C4BBFD47E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B41A83B-B489-4A68-B617-D4F845730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2E565-AA90-4AB1-82FE-F852C09546E5}" type="datetimeFigureOut">
              <a:rPr lang="it-IT" smtClean="0"/>
              <a:t>01/05/2020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A19BBFB-75EC-4087-AF83-D8C98FBA6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B438D20-2227-45C5-8D9F-52331286E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77AA8-5DD9-4741-82A1-0C961019BE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0450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549D4A-CD01-4986-A4AD-C59E89BD7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F0DD973-700E-4AE4-8632-F30529729B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6BF5006-6429-4228-865A-31996FFB6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119234F-F02E-418B-91D4-C72ED95AF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2E565-AA90-4AB1-82FE-F852C09546E5}" type="datetimeFigureOut">
              <a:rPr lang="it-IT" smtClean="0"/>
              <a:t>01/05/2020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107218B-E0B0-4EB4-A6F1-F23B2DE99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CD99EE9-0B82-4975-BF26-E7BDEB477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77AA8-5DD9-4741-82A1-0C961019BE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2071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7B836B-8D78-4734-8D4F-216EF0059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BC8F683-61F5-447E-82AD-594C29D49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E44A28A-1756-435B-85CF-9186E19A5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98098A1-B8DB-4E5F-9965-CEC46D447D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2BC41DC-5481-4E8A-8DBE-2354C7C733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8A1847-8356-41BE-BE29-BB0E9B5EE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2E565-AA90-4AB1-82FE-F852C09546E5}" type="datetimeFigureOut">
              <a:rPr lang="it-IT" smtClean="0"/>
              <a:t>01/05/2020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8A760CD-5A79-4A44-8A94-748644341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20924E7-9E22-4D0F-A83E-14A03A43C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77AA8-5DD9-4741-82A1-0C961019BE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633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963875-04EC-44A7-BD84-7B90BEFB6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F4AB701-7FBF-492A-A78F-11656EE7C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2E565-AA90-4AB1-82FE-F852C09546E5}" type="datetimeFigureOut">
              <a:rPr lang="it-IT" smtClean="0"/>
              <a:t>01/05/2020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DFC92D3-0E2E-4691-9F16-FDCA202A7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41FAA06-2C1D-498E-8213-C122E8089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77AA8-5DD9-4741-82A1-0C961019BE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396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7909364-5F97-451F-B24E-24A534047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2E565-AA90-4AB1-82FE-F852C09546E5}" type="datetimeFigureOut">
              <a:rPr lang="it-IT" smtClean="0"/>
              <a:t>01/05/2020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D717501-1EE4-42DE-9421-F39950D82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7B8E59-2C94-4FE7-84CB-08BD62B14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77AA8-5DD9-4741-82A1-0C961019BE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8958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74125F-2492-4159-8961-232B196A1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6573A6-0A42-42C7-89E8-6EE279BF5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5C44440-EF2F-43D0-9726-D627D8881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3688580-7489-4789-81FC-C6E50CB0A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2E565-AA90-4AB1-82FE-F852C09546E5}" type="datetimeFigureOut">
              <a:rPr lang="it-IT" smtClean="0"/>
              <a:t>01/05/2020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0BFBF75-3E43-48B3-A204-C4BB82CF8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681A1EA-E541-4FE3-8D61-1E26243FB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77AA8-5DD9-4741-82A1-0C961019BE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1051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9420A4-74D3-4F6B-A358-7C89C097F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3CC5415-56EC-4F5B-B3C5-0B7B59A091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423039E-30D2-4937-8466-FB44123A0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8ADAC13-16B3-454B-809A-55D633EDD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2E565-AA90-4AB1-82FE-F852C09546E5}" type="datetimeFigureOut">
              <a:rPr lang="it-IT" smtClean="0"/>
              <a:t>01/05/2020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AC0960B-50DA-44FB-9B2A-9EC0FBA44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78F66E2-63D5-4967-B8E3-49345F7FB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77AA8-5DD9-4741-82A1-0C961019BE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3002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8156B51-281E-4F26-BB8D-75BC0ECC0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E394C14-E9BF-41EC-8E8C-540C19BBE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6643474-56FC-479F-8563-60F6B6C965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2E565-AA90-4AB1-82FE-F852C09546E5}" type="datetimeFigureOut">
              <a:rPr lang="it-IT" smtClean="0"/>
              <a:t>01/05/2020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1E987E-5B91-4EAA-9665-FE02851F0E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CAF531B-D1AE-4611-AB33-02C6D16CEE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77AA8-5DD9-4741-82A1-0C961019BE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536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tangolo 15">
            <a:extLst>
              <a:ext uri="{FF2B5EF4-FFF2-40B4-BE49-F238E27FC236}">
                <a16:creationId xmlns:a16="http://schemas.microsoft.com/office/drawing/2014/main" id="{D9118E10-7ACF-4D96-9D78-001177F906CC}"/>
              </a:ext>
            </a:extLst>
          </p:cNvPr>
          <p:cNvSpPr/>
          <p:nvPr/>
        </p:nvSpPr>
        <p:spPr>
          <a:xfrm rot="5400000">
            <a:off x="1672126" y="2878740"/>
            <a:ext cx="972000" cy="16920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AB437B1F-2D41-4134-88D1-B338068537CD}"/>
              </a:ext>
            </a:extLst>
          </p:cNvPr>
          <p:cNvCxnSpPr>
            <a:cxnSpLocks/>
          </p:cNvCxnSpPr>
          <p:nvPr/>
        </p:nvCxnSpPr>
        <p:spPr>
          <a:xfrm>
            <a:off x="3005626" y="3454300"/>
            <a:ext cx="0" cy="5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1277A8B3-EFFF-42F5-9205-22EDDCD2A6C9}"/>
              </a:ext>
            </a:extLst>
          </p:cNvPr>
          <p:cNvCxnSpPr>
            <a:cxnSpLocks/>
          </p:cNvCxnSpPr>
          <p:nvPr/>
        </p:nvCxnSpPr>
        <p:spPr>
          <a:xfrm>
            <a:off x="1312126" y="3238740"/>
            <a:ext cx="14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790505AD-2AED-4651-B71A-BD1D28BE939F}"/>
              </a:ext>
            </a:extLst>
          </p:cNvPr>
          <p:cNvCxnSpPr>
            <a:cxnSpLocks/>
          </p:cNvCxnSpPr>
          <p:nvPr/>
        </p:nvCxnSpPr>
        <p:spPr>
          <a:xfrm>
            <a:off x="2752126" y="3238740"/>
            <a:ext cx="251250" cy="215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1DC60A6F-3886-4C77-8A8E-0B9FB0E5F850}"/>
              </a:ext>
            </a:extLst>
          </p:cNvPr>
          <p:cNvCxnSpPr>
            <a:cxnSpLocks/>
          </p:cNvCxnSpPr>
          <p:nvPr/>
        </p:nvCxnSpPr>
        <p:spPr>
          <a:xfrm>
            <a:off x="1312126" y="4210740"/>
            <a:ext cx="14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A475735E-3BFF-4A24-B8F8-35C39AB241D8}"/>
              </a:ext>
            </a:extLst>
          </p:cNvPr>
          <p:cNvCxnSpPr>
            <a:cxnSpLocks/>
          </p:cNvCxnSpPr>
          <p:nvPr/>
        </p:nvCxnSpPr>
        <p:spPr>
          <a:xfrm flipV="1">
            <a:off x="2750626" y="3994300"/>
            <a:ext cx="252750" cy="216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e 4">
            <a:extLst>
              <a:ext uri="{FF2B5EF4-FFF2-40B4-BE49-F238E27FC236}">
                <a16:creationId xmlns:a16="http://schemas.microsoft.com/office/drawing/2014/main" id="{08390690-7D9D-4CD0-9AAB-0D55BCBFFE69}"/>
              </a:ext>
            </a:extLst>
          </p:cNvPr>
          <p:cNvSpPr/>
          <p:nvPr/>
        </p:nvSpPr>
        <p:spPr>
          <a:xfrm>
            <a:off x="7974600" y="367692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525A62C3-0028-49C0-970B-95AB5E0A8BC6}"/>
              </a:ext>
            </a:extLst>
          </p:cNvPr>
          <p:cNvCxnSpPr/>
          <p:nvPr/>
        </p:nvCxnSpPr>
        <p:spPr>
          <a:xfrm>
            <a:off x="7620000" y="3322320"/>
            <a:ext cx="1069200" cy="106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C9139876-CE34-4DC5-9ADE-C03905BC48C7}"/>
              </a:ext>
            </a:extLst>
          </p:cNvPr>
          <p:cNvCxnSpPr>
            <a:cxnSpLocks/>
          </p:cNvCxnSpPr>
          <p:nvPr/>
        </p:nvCxnSpPr>
        <p:spPr>
          <a:xfrm flipH="1">
            <a:off x="7620000" y="3322320"/>
            <a:ext cx="1069200" cy="106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tangolo 30">
            <a:extLst>
              <a:ext uri="{FF2B5EF4-FFF2-40B4-BE49-F238E27FC236}">
                <a16:creationId xmlns:a16="http://schemas.microsoft.com/office/drawing/2014/main" id="{6D6BC4C4-E1CD-46AB-84E2-C76665C5D5D8}"/>
              </a:ext>
            </a:extLst>
          </p:cNvPr>
          <p:cNvSpPr/>
          <p:nvPr/>
        </p:nvSpPr>
        <p:spPr>
          <a:xfrm>
            <a:off x="7578600" y="3280920"/>
            <a:ext cx="1152000" cy="11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6EB5E64E-C0CA-4753-833D-1E7AA8991FFE}"/>
              </a:ext>
            </a:extLst>
          </p:cNvPr>
          <p:cNvSpPr/>
          <p:nvPr/>
        </p:nvSpPr>
        <p:spPr>
          <a:xfrm>
            <a:off x="8509200" y="332232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5F9EA260-BFC7-48CE-85DE-F85D066BB724}"/>
              </a:ext>
            </a:extLst>
          </p:cNvPr>
          <p:cNvSpPr/>
          <p:nvPr/>
        </p:nvSpPr>
        <p:spPr>
          <a:xfrm>
            <a:off x="8509200" y="421698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460060E5-05E5-4520-BD8C-87BA5691D34D}"/>
              </a:ext>
            </a:extLst>
          </p:cNvPr>
          <p:cNvSpPr/>
          <p:nvPr/>
        </p:nvSpPr>
        <p:spPr>
          <a:xfrm>
            <a:off x="7620000" y="421074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75893662-E4BE-47F2-B4DC-11A7E3D13C5A}"/>
              </a:ext>
            </a:extLst>
          </p:cNvPr>
          <p:cNvSpPr/>
          <p:nvPr/>
        </p:nvSpPr>
        <p:spPr>
          <a:xfrm>
            <a:off x="7620000" y="332040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18FAD27-692C-4F46-8D17-1C752460D4F7}"/>
              </a:ext>
            </a:extLst>
          </p:cNvPr>
          <p:cNvSpPr txBox="1"/>
          <p:nvPr/>
        </p:nvSpPr>
        <p:spPr>
          <a:xfrm>
            <a:off x="1692676" y="2761188"/>
            <a:ext cx="80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Switch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4FB3CD9-5BD4-4886-B887-2F841B34C58C}"/>
              </a:ext>
            </a:extLst>
          </p:cNvPr>
          <p:cNvSpPr txBox="1"/>
          <p:nvPr/>
        </p:nvSpPr>
        <p:spPr>
          <a:xfrm>
            <a:off x="7821432" y="2869408"/>
            <a:ext cx="68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Valve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D1F7990B-0C65-4DBC-B4BF-4B1F17A257E5}"/>
              </a:ext>
            </a:extLst>
          </p:cNvPr>
          <p:cNvSpPr txBox="1"/>
          <p:nvPr/>
        </p:nvSpPr>
        <p:spPr>
          <a:xfrm>
            <a:off x="4477550" y="605009"/>
            <a:ext cx="14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LCD + </a:t>
            </a:r>
            <a:r>
              <a:rPr lang="it-IT" dirty="0" err="1"/>
              <a:t>Buttons</a:t>
            </a:r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B3AEB1E9-59ED-4EE0-8F7E-FD270FDA9F37}"/>
              </a:ext>
            </a:extLst>
          </p:cNvPr>
          <p:cNvSpPr/>
          <p:nvPr/>
        </p:nvSpPr>
        <p:spPr>
          <a:xfrm>
            <a:off x="3947511" y="974341"/>
            <a:ext cx="2556000" cy="8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0864E02A-7B57-4DD9-9782-6FA13456E69A}"/>
              </a:ext>
            </a:extLst>
          </p:cNvPr>
          <p:cNvGrpSpPr/>
          <p:nvPr/>
        </p:nvGrpSpPr>
        <p:grpSpPr>
          <a:xfrm>
            <a:off x="4185350" y="2305626"/>
            <a:ext cx="432000" cy="432000"/>
            <a:chOff x="4966345" y="2077026"/>
            <a:chExt cx="432000" cy="432000"/>
          </a:xfrm>
        </p:grpSpPr>
        <p:sp>
          <p:nvSpPr>
            <p:cNvPr id="6" name="Ovale 5">
              <a:extLst>
                <a:ext uri="{FF2B5EF4-FFF2-40B4-BE49-F238E27FC236}">
                  <a16:creationId xmlns:a16="http://schemas.microsoft.com/office/drawing/2014/main" id="{A90B8217-B8B2-4036-8727-9D013B632737}"/>
                </a:ext>
              </a:extLst>
            </p:cNvPr>
            <p:cNvSpPr/>
            <p:nvPr/>
          </p:nvSpPr>
          <p:spPr>
            <a:xfrm>
              <a:off x="4966345" y="2077026"/>
              <a:ext cx="432000" cy="432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it-IT"/>
            </a:p>
          </p:txBody>
        </p:sp>
        <p:cxnSp>
          <p:nvCxnSpPr>
            <p:cNvPr id="9" name="Connettore diritto 8">
              <a:extLst>
                <a:ext uri="{FF2B5EF4-FFF2-40B4-BE49-F238E27FC236}">
                  <a16:creationId xmlns:a16="http://schemas.microsoft.com/office/drawing/2014/main" id="{49A53783-0737-4386-98A8-F440A7BA4C86}"/>
                </a:ext>
              </a:extLst>
            </p:cNvPr>
            <p:cNvCxnSpPr>
              <a:stCxn id="6" idx="1"/>
              <a:endCxn id="6" idx="5"/>
            </p:cNvCxnSpPr>
            <p:nvPr/>
          </p:nvCxnSpPr>
          <p:spPr>
            <a:xfrm>
              <a:off x="5029610" y="2140291"/>
              <a:ext cx="305470" cy="3054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diritto 10">
              <a:extLst>
                <a:ext uri="{FF2B5EF4-FFF2-40B4-BE49-F238E27FC236}">
                  <a16:creationId xmlns:a16="http://schemas.microsoft.com/office/drawing/2014/main" id="{097B80E8-E601-4E55-8002-39B560EC3A77}"/>
                </a:ext>
              </a:extLst>
            </p:cNvPr>
            <p:cNvCxnSpPr>
              <a:stCxn id="6" idx="3"/>
              <a:endCxn id="6" idx="7"/>
            </p:cNvCxnSpPr>
            <p:nvPr/>
          </p:nvCxnSpPr>
          <p:spPr>
            <a:xfrm flipV="1">
              <a:off x="5029610" y="2140291"/>
              <a:ext cx="305470" cy="3054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2CA9AC57-4A8B-4948-8B7B-0C0AD1F94218}"/>
              </a:ext>
            </a:extLst>
          </p:cNvPr>
          <p:cNvGrpSpPr/>
          <p:nvPr/>
        </p:nvGrpSpPr>
        <p:grpSpPr>
          <a:xfrm>
            <a:off x="5009511" y="2309595"/>
            <a:ext cx="432000" cy="432000"/>
            <a:chOff x="4966345" y="2077026"/>
            <a:chExt cx="432000" cy="432000"/>
          </a:xfrm>
        </p:grpSpPr>
        <p:sp>
          <p:nvSpPr>
            <p:cNvPr id="44" name="Ovale 43">
              <a:extLst>
                <a:ext uri="{FF2B5EF4-FFF2-40B4-BE49-F238E27FC236}">
                  <a16:creationId xmlns:a16="http://schemas.microsoft.com/office/drawing/2014/main" id="{CFFE27FA-CBDA-4E7B-967B-E856CDA25504}"/>
                </a:ext>
              </a:extLst>
            </p:cNvPr>
            <p:cNvSpPr/>
            <p:nvPr/>
          </p:nvSpPr>
          <p:spPr>
            <a:xfrm>
              <a:off x="4966345" y="2077026"/>
              <a:ext cx="432000" cy="432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45" name="Connettore diritto 44">
              <a:extLst>
                <a:ext uri="{FF2B5EF4-FFF2-40B4-BE49-F238E27FC236}">
                  <a16:creationId xmlns:a16="http://schemas.microsoft.com/office/drawing/2014/main" id="{7F6B7BB0-21FD-4578-9496-51FADF868900}"/>
                </a:ext>
              </a:extLst>
            </p:cNvPr>
            <p:cNvCxnSpPr>
              <a:stCxn id="44" idx="1"/>
              <a:endCxn id="44" idx="5"/>
            </p:cNvCxnSpPr>
            <p:nvPr/>
          </p:nvCxnSpPr>
          <p:spPr>
            <a:xfrm>
              <a:off x="5029610" y="2140291"/>
              <a:ext cx="305470" cy="3054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diritto 45">
              <a:extLst>
                <a:ext uri="{FF2B5EF4-FFF2-40B4-BE49-F238E27FC236}">
                  <a16:creationId xmlns:a16="http://schemas.microsoft.com/office/drawing/2014/main" id="{5BFC926C-0E63-416E-A3E7-C657F7D2945B}"/>
                </a:ext>
              </a:extLst>
            </p:cNvPr>
            <p:cNvCxnSpPr>
              <a:stCxn id="44" idx="3"/>
              <a:endCxn id="44" idx="7"/>
            </p:cNvCxnSpPr>
            <p:nvPr/>
          </p:nvCxnSpPr>
          <p:spPr>
            <a:xfrm flipV="1">
              <a:off x="5029610" y="2140291"/>
              <a:ext cx="305470" cy="3054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uppo 46">
            <a:extLst>
              <a:ext uri="{FF2B5EF4-FFF2-40B4-BE49-F238E27FC236}">
                <a16:creationId xmlns:a16="http://schemas.microsoft.com/office/drawing/2014/main" id="{DC357950-836C-471B-A6A3-411BDB73F279}"/>
              </a:ext>
            </a:extLst>
          </p:cNvPr>
          <p:cNvGrpSpPr/>
          <p:nvPr/>
        </p:nvGrpSpPr>
        <p:grpSpPr>
          <a:xfrm>
            <a:off x="5833672" y="2305626"/>
            <a:ext cx="432000" cy="432000"/>
            <a:chOff x="4966345" y="2077026"/>
            <a:chExt cx="432000" cy="432000"/>
          </a:xfrm>
        </p:grpSpPr>
        <p:sp>
          <p:nvSpPr>
            <p:cNvPr id="48" name="Ovale 47">
              <a:extLst>
                <a:ext uri="{FF2B5EF4-FFF2-40B4-BE49-F238E27FC236}">
                  <a16:creationId xmlns:a16="http://schemas.microsoft.com/office/drawing/2014/main" id="{A1E14974-6FD1-4F6B-90E4-8542B63312F3}"/>
                </a:ext>
              </a:extLst>
            </p:cNvPr>
            <p:cNvSpPr/>
            <p:nvPr/>
          </p:nvSpPr>
          <p:spPr>
            <a:xfrm>
              <a:off x="4966345" y="2077026"/>
              <a:ext cx="432000" cy="432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49" name="Connettore diritto 48">
              <a:extLst>
                <a:ext uri="{FF2B5EF4-FFF2-40B4-BE49-F238E27FC236}">
                  <a16:creationId xmlns:a16="http://schemas.microsoft.com/office/drawing/2014/main" id="{33CED016-4FD7-42E2-BB3B-8E35E6A4D6ED}"/>
                </a:ext>
              </a:extLst>
            </p:cNvPr>
            <p:cNvCxnSpPr>
              <a:stCxn id="48" idx="1"/>
              <a:endCxn id="48" idx="5"/>
            </p:cNvCxnSpPr>
            <p:nvPr/>
          </p:nvCxnSpPr>
          <p:spPr>
            <a:xfrm>
              <a:off x="5029610" y="2140291"/>
              <a:ext cx="305470" cy="3054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diritto 49">
              <a:extLst>
                <a:ext uri="{FF2B5EF4-FFF2-40B4-BE49-F238E27FC236}">
                  <a16:creationId xmlns:a16="http://schemas.microsoft.com/office/drawing/2014/main" id="{D9947C96-393D-4626-8DA4-651CC2F445C9}"/>
                </a:ext>
              </a:extLst>
            </p:cNvPr>
            <p:cNvCxnSpPr>
              <a:stCxn id="48" idx="3"/>
              <a:endCxn id="48" idx="7"/>
            </p:cNvCxnSpPr>
            <p:nvPr/>
          </p:nvCxnSpPr>
          <p:spPr>
            <a:xfrm flipV="1">
              <a:off x="5029610" y="2140291"/>
              <a:ext cx="305470" cy="3054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09539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FEDERICO BOLELLI</dc:creator>
  <cp:lastModifiedBy>FEDERICO BOLELLI</cp:lastModifiedBy>
  <cp:revision>8</cp:revision>
  <cp:lastPrinted>2020-04-19T09:57:58Z</cp:lastPrinted>
  <dcterms:created xsi:type="dcterms:W3CDTF">2020-04-19T09:52:13Z</dcterms:created>
  <dcterms:modified xsi:type="dcterms:W3CDTF">2020-05-01T08:40:27Z</dcterms:modified>
</cp:coreProperties>
</file>