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AB73"/>
    <a:srgbClr val="3BAA73"/>
    <a:srgbClr val="3DAD75"/>
    <a:srgbClr val="218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8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E7D56B-4958-451D-90A0-3B1272B42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36850E5-7B2F-40BD-AE17-74F021646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EFBA24-74CE-42FF-B97B-08C957DE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7432CE-44FA-4FD9-BA60-140679DB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E1F303-53B0-49B3-8340-CD82DC06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4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F18647-FE53-4767-B1D7-04FEC9D8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B25D7CD-E182-4E89-A356-DD33A13F7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14FB3B-2EA7-4324-A26A-9CB56E19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9D3F65-82B8-45A0-8356-4F5C4CDE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0EC634-1063-420B-875F-B30BD6E0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BD26DF8-3B6E-43A5-B56A-B2A7D42BA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5EAB2B5-2054-491E-AAB0-43329BD15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CE812A-8069-4EAC-98A8-EF5A032B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0E4974-870D-4398-AFCF-0737BF96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550D05-A367-47D5-A6D1-4C3DA348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270DB2-B310-4D3D-9B0B-9315B8E9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127FD1-679A-4C58-AC02-338F0CAEF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EA77D4-6407-4A42-B3AC-DBE030B5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1CAFC9-7395-4993-8C3C-0455A857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878246-520C-4664-9724-C0F28EE0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1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9AC42F-2BBE-4CC1-96B6-4B799B95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F1459B-3B64-4088-ABAF-2A8F73A44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D7EC63-844E-42DA-9569-EE2F0AB8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26E62B-6DAE-4808-A822-CC0A5C0E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5504CA-2141-4CCC-B777-A6FFEB71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4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CCE651-4677-478A-9ED6-AB2A142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6A65E7-29B4-4CDE-A7AA-0B68608B4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CCB2552-DC45-4D05-AF3B-99BEDD400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30E09F-31AF-4304-BDBA-C340DEE0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627308-A5EE-4075-9366-111D5047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48E602-1AC1-4A82-9B5A-3CAFD2FE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8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F8671A-9E85-4B99-9027-81975010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A0F86B-A2CD-49AD-9DBD-128C546F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90E7B4-674C-482E-94A5-39C9C4582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EE8BB56-2F91-4C65-BD31-213F9B5FC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260E83C-B491-43BC-A7D8-6D04F8ABC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6EC027D-F8F7-4125-9D72-3402F6F6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CBEF386-4B11-4E95-B558-5912C4C3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E1A02D7-2C16-417B-AF2A-BA5035E2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5AF14C-F0B5-4502-A31E-96F9EBE1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C4D294A-56A4-4B6A-BFBB-9BC1D1BF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D6F2F66-926C-4E09-8C7E-CAA3C1C9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ADC447D-CB5B-4B0E-A0F5-9129E004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1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E48B87B-08D0-4DB4-AA7A-10F00466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4BABB25-491A-4FB6-9F11-081A5FA3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88E141F-0467-442D-9F2C-AC58C233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5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3CB24E-5F16-4831-9767-9FC8F828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EAE710-0F1C-4AAF-8F49-F9A9FCCA3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F2ECD7-DB6D-47A9-95C0-17316C710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600E4C-3876-47F3-BF9F-FD2953FC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6336B91-2A97-4394-A06D-31886A79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28D7D3-9334-4556-BF14-4411013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5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5D3562-B3C0-48B7-824B-3B1B78C7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15A726-8CC7-4D49-9E9E-F9BB5728D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3242B5-0547-403B-A546-2D9525410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370F97-E2AF-47B3-8015-BDFCF2C3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571A7F-C53E-4847-A58B-D904EABC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3BED43-89C8-4DC9-A3DB-7B02F8B0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7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3F4598A-06A6-457E-AEFB-3B381693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51052B-A400-4A1C-8998-8AA2BBD5D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2ABE92-8A76-4E4F-90CC-F3ABA20BF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CDDE5-D44E-4D2D-AEEB-047910BAF02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3D8CB2-EDDD-4F3D-AD69-60E5D900D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587D3D-15EC-4CAB-A8CC-D59DC060D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0D5F11A4-C964-407F-B9F2-FABAF17E3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5760" y="-79041"/>
            <a:ext cx="7515616" cy="6858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E533CC7-6269-403B-A89A-64C0A5A01952}"/>
              </a:ext>
            </a:extLst>
          </p:cNvPr>
          <p:cNvSpPr txBox="1"/>
          <p:nvPr/>
        </p:nvSpPr>
        <p:spPr>
          <a:xfrm>
            <a:off x="1124899" y="12974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B8C9CC-911E-492C-AF8E-3E22652F907D}"/>
              </a:ext>
            </a:extLst>
          </p:cNvPr>
          <p:cNvSpPr txBox="1"/>
          <p:nvPr/>
        </p:nvSpPr>
        <p:spPr>
          <a:xfrm>
            <a:off x="-641543" y="129257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5DCD6EB8-80A2-4958-932A-45C21B80ADCD}"/>
              </a:ext>
            </a:extLst>
          </p:cNvPr>
          <p:cNvSpPr/>
          <p:nvPr/>
        </p:nvSpPr>
        <p:spPr>
          <a:xfrm>
            <a:off x="59965" y="2181073"/>
            <a:ext cx="537328" cy="537328"/>
          </a:xfrm>
          <a:prstGeom prst="ellipse">
            <a:avLst/>
          </a:prstGeom>
          <a:solidFill>
            <a:srgbClr val="3CA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9752457-63B8-4976-ABB4-D8345DF0126F}"/>
              </a:ext>
            </a:extLst>
          </p:cNvPr>
          <p:cNvSpPr/>
          <p:nvPr/>
        </p:nvSpPr>
        <p:spPr>
          <a:xfrm>
            <a:off x="50538" y="2376716"/>
            <a:ext cx="678731" cy="47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1084589-D530-42F5-9ED9-1470D04FBE71}"/>
              </a:ext>
            </a:extLst>
          </p:cNvPr>
          <p:cNvSpPr txBox="1"/>
          <p:nvPr/>
        </p:nvSpPr>
        <p:spPr>
          <a:xfrm>
            <a:off x="-651068" y="350031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C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D1820C9-E700-450D-B0D3-CB0192DE7C28}"/>
              </a:ext>
            </a:extLst>
          </p:cNvPr>
          <p:cNvSpPr txBox="1"/>
          <p:nvPr/>
        </p:nvSpPr>
        <p:spPr>
          <a:xfrm>
            <a:off x="1134424" y="350017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D84CC9E-1B9D-4F64-BDA9-E8E776BC9DB9}"/>
              </a:ext>
            </a:extLst>
          </p:cNvPr>
          <p:cNvSpPr txBox="1"/>
          <p:nvPr/>
        </p:nvSpPr>
        <p:spPr>
          <a:xfrm>
            <a:off x="1127011" y="2690218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F4E9E20-F848-4B6C-B3D2-1A2AEAF81357}"/>
              </a:ext>
            </a:extLst>
          </p:cNvPr>
          <p:cNvSpPr txBox="1"/>
          <p:nvPr/>
        </p:nvSpPr>
        <p:spPr>
          <a:xfrm>
            <a:off x="238228" y="24133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1</a:t>
            </a:r>
          </a:p>
        </p:txBody>
      </p:sp>
      <p:pic>
        <p:nvPicPr>
          <p:cNvPr id="17" name="Immagine 16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B52BCC78-9F93-45D6-8884-979A0AD63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221" y="0"/>
            <a:ext cx="7515616" cy="685800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AFE1B55-675E-4FD8-BA61-810ED1E55821}"/>
              </a:ext>
            </a:extLst>
          </p:cNvPr>
          <p:cNvSpPr txBox="1"/>
          <p:nvPr/>
        </p:nvSpPr>
        <p:spPr>
          <a:xfrm>
            <a:off x="7447455" y="135746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1BAEED9-DC69-4897-B871-F86465691A3B}"/>
              </a:ext>
            </a:extLst>
          </p:cNvPr>
          <p:cNvSpPr txBox="1"/>
          <p:nvPr/>
        </p:nvSpPr>
        <p:spPr>
          <a:xfrm>
            <a:off x="5671488" y="137162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255C75C-48DC-4B55-A1C4-3F2F7B8C59FD}"/>
              </a:ext>
            </a:extLst>
          </p:cNvPr>
          <p:cNvSpPr/>
          <p:nvPr/>
        </p:nvSpPr>
        <p:spPr>
          <a:xfrm>
            <a:off x="6353946" y="2260114"/>
            <a:ext cx="537328" cy="537328"/>
          </a:xfrm>
          <a:prstGeom prst="ellipse">
            <a:avLst/>
          </a:prstGeom>
          <a:solidFill>
            <a:srgbClr val="3CA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B8086A15-E15E-4E95-8D26-D613F32A5004}"/>
              </a:ext>
            </a:extLst>
          </p:cNvPr>
          <p:cNvSpPr/>
          <p:nvPr/>
        </p:nvSpPr>
        <p:spPr>
          <a:xfrm>
            <a:off x="6344519" y="2455757"/>
            <a:ext cx="678731" cy="47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30DED30-0DA2-44EA-BEA9-8131364D707B}"/>
              </a:ext>
            </a:extLst>
          </p:cNvPr>
          <p:cNvSpPr txBox="1"/>
          <p:nvPr/>
        </p:nvSpPr>
        <p:spPr>
          <a:xfrm>
            <a:off x="5671488" y="355078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24F3669-A730-4926-9A75-73CE3666F00C}"/>
              </a:ext>
            </a:extLst>
          </p:cNvPr>
          <p:cNvSpPr txBox="1"/>
          <p:nvPr/>
        </p:nvSpPr>
        <p:spPr>
          <a:xfrm>
            <a:off x="7447455" y="35696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769CD8F-35A0-4C6D-8837-A74934F66FA0}"/>
              </a:ext>
            </a:extLst>
          </p:cNvPr>
          <p:cNvSpPr txBox="1"/>
          <p:nvPr/>
        </p:nvSpPr>
        <p:spPr>
          <a:xfrm>
            <a:off x="7440042" y="275973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AF43EF8-E41E-4AF4-9EF2-2E937467F6E8}"/>
              </a:ext>
            </a:extLst>
          </p:cNvPr>
          <p:cNvSpPr txBox="1"/>
          <p:nvPr/>
        </p:nvSpPr>
        <p:spPr>
          <a:xfrm>
            <a:off x="6419388" y="2497175"/>
            <a:ext cx="5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</a:t>
            </a:r>
          </a:p>
        </p:txBody>
      </p:sp>
      <p:pic>
        <p:nvPicPr>
          <p:cNvPr id="26" name="Immagine 25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FB24F88E-9E60-4E55-B1C2-32DE098D4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460" y="-79041"/>
            <a:ext cx="7515616" cy="6858000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8A42419F-CB1E-4D95-AA5C-704459690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1916" y="1330949"/>
            <a:ext cx="178729" cy="298885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7470D98F-9718-415B-9176-2B735D608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0712" y="1330948"/>
            <a:ext cx="183087" cy="298885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D3E9522C-F8B3-44BF-9D5B-5E7482CAA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3004002" y="3533854"/>
            <a:ext cx="166923" cy="293661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0825C61F-595A-4959-A892-CC33406C77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74578" y="3515566"/>
            <a:ext cx="181673" cy="307076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DF9AB7E0-C54B-4FA9-8D5E-E4544B0E95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74578" y="2727324"/>
            <a:ext cx="166923" cy="307076"/>
          </a:xfrm>
          <a:prstGeom prst="rect">
            <a:avLst/>
          </a:prstGeom>
        </p:spPr>
      </p:pic>
      <p:pic>
        <p:nvPicPr>
          <p:cNvPr id="44" name="Immagine 43">
            <a:extLst>
              <a:ext uri="{FF2B5EF4-FFF2-40B4-BE49-F238E27FC236}">
                <a16:creationId xmlns:a16="http://schemas.microsoft.com/office/drawing/2014/main" id="{4A856B63-3002-4B5F-82C2-A7FBD77A6C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5375" y="2347921"/>
            <a:ext cx="348097" cy="21348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A4716F35-C599-4E5D-8D9F-509643F46A34}"/>
              </a:ext>
            </a:extLst>
          </p:cNvPr>
          <p:cNvSpPr/>
          <p:nvPr/>
        </p:nvSpPr>
        <p:spPr>
          <a:xfrm>
            <a:off x="10590221" y="5138592"/>
            <a:ext cx="6765091" cy="1533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5E069B96-2DE4-4C46-8C9B-4E5F7A1B6FCD}"/>
              </a:ext>
            </a:extLst>
          </p:cNvPr>
          <p:cNvGrpSpPr/>
          <p:nvPr/>
        </p:nvGrpSpPr>
        <p:grpSpPr>
          <a:xfrm>
            <a:off x="11024048" y="4943896"/>
            <a:ext cx="6122157" cy="1609950"/>
            <a:chOff x="11014621" y="4943896"/>
            <a:chExt cx="6122157" cy="1609950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E3E12438-99BE-42DB-9402-952CF79C8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821880" y="5009419"/>
              <a:ext cx="2314898" cy="1533739"/>
            </a:xfrm>
            <a:prstGeom prst="rect">
              <a:avLst/>
            </a:prstGeom>
          </p:spPr>
        </p:pic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E331DC89-C496-482C-B5DB-794D64D3D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014621" y="4943896"/>
              <a:ext cx="3820058" cy="1609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594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0D5F11A4-C964-407F-B9F2-FABAF17E3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53308" y="0"/>
            <a:ext cx="7515616" cy="6858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E533CC7-6269-403B-A89A-64C0A5A01952}"/>
              </a:ext>
            </a:extLst>
          </p:cNvPr>
          <p:cNvSpPr txBox="1"/>
          <p:nvPr/>
        </p:nvSpPr>
        <p:spPr>
          <a:xfrm>
            <a:off x="-1324074" y="13574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B8C9CC-911E-492C-AF8E-3E22652F907D}"/>
              </a:ext>
            </a:extLst>
          </p:cNvPr>
          <p:cNvSpPr txBox="1"/>
          <p:nvPr/>
        </p:nvSpPr>
        <p:spPr>
          <a:xfrm>
            <a:off x="-3100041" y="13716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5DCD6EB8-80A2-4958-932A-45C21B80ADCD}"/>
              </a:ext>
            </a:extLst>
          </p:cNvPr>
          <p:cNvSpPr/>
          <p:nvPr/>
        </p:nvSpPr>
        <p:spPr>
          <a:xfrm>
            <a:off x="-2417583" y="2260114"/>
            <a:ext cx="537328" cy="537328"/>
          </a:xfrm>
          <a:prstGeom prst="ellipse">
            <a:avLst/>
          </a:prstGeom>
          <a:solidFill>
            <a:srgbClr val="3CA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9752457-63B8-4976-ABB4-D8345DF0126F}"/>
              </a:ext>
            </a:extLst>
          </p:cNvPr>
          <p:cNvSpPr/>
          <p:nvPr/>
        </p:nvSpPr>
        <p:spPr>
          <a:xfrm>
            <a:off x="-2427010" y="2455757"/>
            <a:ext cx="678731" cy="47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1084589-D530-42F5-9ED9-1470D04FBE71}"/>
              </a:ext>
            </a:extLst>
          </p:cNvPr>
          <p:cNvSpPr txBox="1"/>
          <p:nvPr/>
        </p:nvSpPr>
        <p:spPr>
          <a:xfrm>
            <a:off x="-3100041" y="355078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D1820C9-E700-450D-B0D3-CB0192DE7C28}"/>
              </a:ext>
            </a:extLst>
          </p:cNvPr>
          <p:cNvSpPr txBox="1"/>
          <p:nvPr/>
        </p:nvSpPr>
        <p:spPr>
          <a:xfrm>
            <a:off x="-1324074" y="35696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D84CC9E-1B9D-4F64-BDA9-E8E776BC9DB9}"/>
              </a:ext>
            </a:extLst>
          </p:cNvPr>
          <p:cNvSpPr txBox="1"/>
          <p:nvPr/>
        </p:nvSpPr>
        <p:spPr>
          <a:xfrm>
            <a:off x="-1331487" y="275973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F4E9E20-F848-4B6C-B3D2-1A2AEAF81357}"/>
              </a:ext>
            </a:extLst>
          </p:cNvPr>
          <p:cNvSpPr txBox="1"/>
          <p:nvPr/>
        </p:nvSpPr>
        <p:spPr>
          <a:xfrm>
            <a:off x="-2239320" y="2492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riangolo isoscele 15">
            <a:extLst>
              <a:ext uri="{FF2B5EF4-FFF2-40B4-BE49-F238E27FC236}">
                <a16:creationId xmlns:a16="http://schemas.microsoft.com/office/drawing/2014/main" id="{91764429-C113-465F-B6B5-3ADAE359043F}"/>
              </a:ext>
            </a:extLst>
          </p:cNvPr>
          <p:cNvSpPr/>
          <p:nvPr/>
        </p:nvSpPr>
        <p:spPr>
          <a:xfrm rot="16200000">
            <a:off x="-2899588" y="1450224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olo isoscele 18">
            <a:extLst>
              <a:ext uri="{FF2B5EF4-FFF2-40B4-BE49-F238E27FC236}">
                <a16:creationId xmlns:a16="http://schemas.microsoft.com/office/drawing/2014/main" id="{CDF34CAB-0032-441B-909D-540195034ED6}"/>
              </a:ext>
            </a:extLst>
          </p:cNvPr>
          <p:cNvSpPr/>
          <p:nvPr/>
        </p:nvSpPr>
        <p:spPr>
          <a:xfrm rot="10800000">
            <a:off x="-3199200" y="3348141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olo isoscele 19">
            <a:extLst>
              <a:ext uri="{FF2B5EF4-FFF2-40B4-BE49-F238E27FC236}">
                <a16:creationId xmlns:a16="http://schemas.microsoft.com/office/drawing/2014/main" id="{4CA9A56F-6840-4613-9235-C199D2193375}"/>
              </a:ext>
            </a:extLst>
          </p:cNvPr>
          <p:cNvSpPr/>
          <p:nvPr/>
        </p:nvSpPr>
        <p:spPr>
          <a:xfrm rot="5400000">
            <a:off x="-1725487" y="3638868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olo isoscele 20">
            <a:extLst>
              <a:ext uri="{FF2B5EF4-FFF2-40B4-BE49-F238E27FC236}">
                <a16:creationId xmlns:a16="http://schemas.microsoft.com/office/drawing/2014/main" id="{915B2ED1-71AA-4F24-8A98-D3E250756340}"/>
              </a:ext>
            </a:extLst>
          </p:cNvPr>
          <p:cNvSpPr/>
          <p:nvPr/>
        </p:nvSpPr>
        <p:spPr>
          <a:xfrm>
            <a:off x="-1428051" y="3155260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olo isoscele 21">
            <a:extLst>
              <a:ext uri="{FF2B5EF4-FFF2-40B4-BE49-F238E27FC236}">
                <a16:creationId xmlns:a16="http://schemas.microsoft.com/office/drawing/2014/main" id="{BAB36049-9E21-44B9-BC16-CD71133DC2EB}"/>
              </a:ext>
            </a:extLst>
          </p:cNvPr>
          <p:cNvSpPr/>
          <p:nvPr/>
        </p:nvSpPr>
        <p:spPr>
          <a:xfrm rot="17720521">
            <a:off x="-2025960" y="2590079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magine 22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3AE0EF93-4F9F-4284-98F1-C93613F80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80" y="0"/>
            <a:ext cx="7515616" cy="6858000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9D7216D-E334-4890-AA74-A7C7DEE09ACB}"/>
              </a:ext>
            </a:extLst>
          </p:cNvPr>
          <p:cNvSpPr txBox="1"/>
          <p:nvPr/>
        </p:nvSpPr>
        <p:spPr>
          <a:xfrm>
            <a:off x="5695514" y="135746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884C1D1-0AF9-411E-BBF1-C66C75DDA1B1}"/>
              </a:ext>
            </a:extLst>
          </p:cNvPr>
          <p:cNvSpPr txBox="1"/>
          <p:nvPr/>
        </p:nvSpPr>
        <p:spPr>
          <a:xfrm>
            <a:off x="3919547" y="137162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99BBEB0A-FA76-4C85-963D-CA8CD8174A49}"/>
              </a:ext>
            </a:extLst>
          </p:cNvPr>
          <p:cNvSpPr/>
          <p:nvPr/>
        </p:nvSpPr>
        <p:spPr>
          <a:xfrm>
            <a:off x="4602005" y="2260114"/>
            <a:ext cx="537328" cy="537328"/>
          </a:xfrm>
          <a:prstGeom prst="ellipse">
            <a:avLst/>
          </a:prstGeom>
          <a:solidFill>
            <a:srgbClr val="3CA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12504F46-0046-43F8-94FF-4E27048F6941}"/>
              </a:ext>
            </a:extLst>
          </p:cNvPr>
          <p:cNvSpPr/>
          <p:nvPr/>
        </p:nvSpPr>
        <p:spPr>
          <a:xfrm>
            <a:off x="4592578" y="2455757"/>
            <a:ext cx="678731" cy="47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2C005AF-6C48-422A-AE76-E96D369F9059}"/>
              </a:ext>
            </a:extLst>
          </p:cNvPr>
          <p:cNvSpPr txBox="1"/>
          <p:nvPr/>
        </p:nvSpPr>
        <p:spPr>
          <a:xfrm>
            <a:off x="3919547" y="355078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D561BA4-B99F-4021-B565-888246FD375A}"/>
              </a:ext>
            </a:extLst>
          </p:cNvPr>
          <p:cNvSpPr txBox="1"/>
          <p:nvPr/>
        </p:nvSpPr>
        <p:spPr>
          <a:xfrm>
            <a:off x="5695514" y="35696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936038D-A8F8-4072-93A7-D48BD1B4709B}"/>
              </a:ext>
            </a:extLst>
          </p:cNvPr>
          <p:cNvSpPr txBox="1"/>
          <p:nvPr/>
        </p:nvSpPr>
        <p:spPr>
          <a:xfrm>
            <a:off x="5688101" y="275973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08EFA7F-098F-41EE-82D2-EA32D2EB0079}"/>
              </a:ext>
            </a:extLst>
          </p:cNvPr>
          <p:cNvSpPr txBox="1"/>
          <p:nvPr/>
        </p:nvSpPr>
        <p:spPr>
          <a:xfrm>
            <a:off x="4666359" y="2469360"/>
            <a:ext cx="5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</a:t>
            </a:r>
          </a:p>
        </p:txBody>
      </p:sp>
      <p:sp>
        <p:nvSpPr>
          <p:cNvPr id="32" name="Triangolo isoscele 31">
            <a:extLst>
              <a:ext uri="{FF2B5EF4-FFF2-40B4-BE49-F238E27FC236}">
                <a16:creationId xmlns:a16="http://schemas.microsoft.com/office/drawing/2014/main" id="{2B889716-3FD7-481E-9DB4-FA9C4568AD8F}"/>
              </a:ext>
            </a:extLst>
          </p:cNvPr>
          <p:cNvSpPr/>
          <p:nvPr/>
        </p:nvSpPr>
        <p:spPr>
          <a:xfrm rot="16200000">
            <a:off x="4120000" y="1450224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5215255E-C5F9-4F6A-92CF-14F09A8D4310}"/>
              </a:ext>
            </a:extLst>
          </p:cNvPr>
          <p:cNvSpPr/>
          <p:nvPr/>
        </p:nvSpPr>
        <p:spPr>
          <a:xfrm rot="10800000">
            <a:off x="3820388" y="3348141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olo isoscele 33">
            <a:extLst>
              <a:ext uri="{FF2B5EF4-FFF2-40B4-BE49-F238E27FC236}">
                <a16:creationId xmlns:a16="http://schemas.microsoft.com/office/drawing/2014/main" id="{37A03C87-0656-4623-A861-36234B655E63}"/>
              </a:ext>
            </a:extLst>
          </p:cNvPr>
          <p:cNvSpPr/>
          <p:nvPr/>
        </p:nvSpPr>
        <p:spPr>
          <a:xfrm rot="5400000">
            <a:off x="5294101" y="3638868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iangolo isoscele 34">
            <a:extLst>
              <a:ext uri="{FF2B5EF4-FFF2-40B4-BE49-F238E27FC236}">
                <a16:creationId xmlns:a16="http://schemas.microsoft.com/office/drawing/2014/main" id="{91DC3A2F-012E-4B22-9B67-DDC891909CC0}"/>
              </a:ext>
            </a:extLst>
          </p:cNvPr>
          <p:cNvSpPr/>
          <p:nvPr/>
        </p:nvSpPr>
        <p:spPr>
          <a:xfrm>
            <a:off x="5591537" y="3155260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iangolo isoscele 35">
            <a:extLst>
              <a:ext uri="{FF2B5EF4-FFF2-40B4-BE49-F238E27FC236}">
                <a16:creationId xmlns:a16="http://schemas.microsoft.com/office/drawing/2014/main" id="{083E6B19-B758-4A83-8386-DA5F741A94B2}"/>
              </a:ext>
            </a:extLst>
          </p:cNvPr>
          <p:cNvSpPr/>
          <p:nvPr/>
        </p:nvSpPr>
        <p:spPr>
          <a:xfrm rot="17720521">
            <a:off x="4993628" y="2590079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Immagine 36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A05DD84C-C812-4677-BEDE-DE68BE1EB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919" y="-80860"/>
            <a:ext cx="7515616" cy="6858000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73836EBC-A3AC-4A32-B7C7-BE76801906F3}"/>
              </a:ext>
            </a:extLst>
          </p:cNvPr>
          <p:cNvSpPr txBox="1"/>
          <p:nvPr/>
        </p:nvSpPr>
        <p:spPr>
          <a:xfrm>
            <a:off x="12823153" y="1276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2F604E1C-B4E9-4F56-8F9C-4A2198EADFDA}"/>
              </a:ext>
            </a:extLst>
          </p:cNvPr>
          <p:cNvSpPr/>
          <p:nvPr/>
        </p:nvSpPr>
        <p:spPr>
          <a:xfrm>
            <a:off x="11729644" y="2179254"/>
            <a:ext cx="537328" cy="537328"/>
          </a:xfrm>
          <a:prstGeom prst="ellipse">
            <a:avLst/>
          </a:prstGeom>
          <a:solidFill>
            <a:srgbClr val="3CA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DAA886D1-7742-4624-B2B1-23C39B52768F}"/>
              </a:ext>
            </a:extLst>
          </p:cNvPr>
          <p:cNvSpPr/>
          <p:nvPr/>
        </p:nvSpPr>
        <p:spPr>
          <a:xfrm>
            <a:off x="11720217" y="2374897"/>
            <a:ext cx="678731" cy="47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olo isoscele 45">
            <a:extLst>
              <a:ext uri="{FF2B5EF4-FFF2-40B4-BE49-F238E27FC236}">
                <a16:creationId xmlns:a16="http://schemas.microsoft.com/office/drawing/2014/main" id="{D27ACE67-7598-46B3-9DB4-32B82AB4E575}"/>
              </a:ext>
            </a:extLst>
          </p:cNvPr>
          <p:cNvSpPr/>
          <p:nvPr/>
        </p:nvSpPr>
        <p:spPr>
          <a:xfrm rot="16200000">
            <a:off x="11247639" y="1369364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olo isoscele 46">
            <a:extLst>
              <a:ext uri="{FF2B5EF4-FFF2-40B4-BE49-F238E27FC236}">
                <a16:creationId xmlns:a16="http://schemas.microsoft.com/office/drawing/2014/main" id="{0A25F4D9-C9F2-4EB1-9DCD-8C844488ECC7}"/>
              </a:ext>
            </a:extLst>
          </p:cNvPr>
          <p:cNvSpPr/>
          <p:nvPr/>
        </p:nvSpPr>
        <p:spPr>
          <a:xfrm rot="10800000">
            <a:off x="10948027" y="3267281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iangolo isoscele 47">
            <a:extLst>
              <a:ext uri="{FF2B5EF4-FFF2-40B4-BE49-F238E27FC236}">
                <a16:creationId xmlns:a16="http://schemas.microsoft.com/office/drawing/2014/main" id="{A7821C1D-115E-4DBB-B512-F9A1DFB2201B}"/>
              </a:ext>
            </a:extLst>
          </p:cNvPr>
          <p:cNvSpPr/>
          <p:nvPr/>
        </p:nvSpPr>
        <p:spPr>
          <a:xfrm rot="5400000">
            <a:off x="12421740" y="3558008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riangolo isoscele 48">
            <a:extLst>
              <a:ext uri="{FF2B5EF4-FFF2-40B4-BE49-F238E27FC236}">
                <a16:creationId xmlns:a16="http://schemas.microsoft.com/office/drawing/2014/main" id="{172F84F8-786C-49A8-B584-D7F8D7427151}"/>
              </a:ext>
            </a:extLst>
          </p:cNvPr>
          <p:cNvSpPr/>
          <p:nvPr/>
        </p:nvSpPr>
        <p:spPr>
          <a:xfrm>
            <a:off x="12719176" y="3074400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riangolo isoscele 49">
            <a:extLst>
              <a:ext uri="{FF2B5EF4-FFF2-40B4-BE49-F238E27FC236}">
                <a16:creationId xmlns:a16="http://schemas.microsoft.com/office/drawing/2014/main" id="{DEE1B18C-3A09-43B3-ABF6-7895A63D9F96}"/>
              </a:ext>
            </a:extLst>
          </p:cNvPr>
          <p:cNvSpPr/>
          <p:nvPr/>
        </p:nvSpPr>
        <p:spPr>
          <a:xfrm rot="17720521">
            <a:off x="12121267" y="2509219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5428D5C-4511-451D-97E7-23620570E301}"/>
              </a:ext>
            </a:extLst>
          </p:cNvPr>
          <p:cNvSpPr txBox="1"/>
          <p:nvPr/>
        </p:nvSpPr>
        <p:spPr>
          <a:xfrm>
            <a:off x="12796644" y="129746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C9613BFA-8542-45E7-ACBB-EA336F6ED7E7}"/>
              </a:ext>
            </a:extLst>
          </p:cNvPr>
          <p:cNvSpPr txBox="1"/>
          <p:nvPr/>
        </p:nvSpPr>
        <p:spPr>
          <a:xfrm>
            <a:off x="11039727" y="13116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0AEE9A07-E683-4F54-BF98-F44C58FBB1CE}"/>
              </a:ext>
            </a:extLst>
          </p:cNvPr>
          <p:cNvSpPr/>
          <p:nvPr/>
        </p:nvSpPr>
        <p:spPr>
          <a:xfrm>
            <a:off x="11722185" y="2181073"/>
            <a:ext cx="537328" cy="537328"/>
          </a:xfrm>
          <a:prstGeom prst="ellipse">
            <a:avLst/>
          </a:prstGeom>
          <a:solidFill>
            <a:srgbClr val="3CA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E6232FCE-B34A-477A-9E78-5EA219B2BEB3}"/>
              </a:ext>
            </a:extLst>
          </p:cNvPr>
          <p:cNvSpPr/>
          <p:nvPr/>
        </p:nvSpPr>
        <p:spPr>
          <a:xfrm>
            <a:off x="11712758" y="2376716"/>
            <a:ext cx="678731" cy="47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8ACE1D47-EEDB-4947-B335-1138627D05E5}"/>
              </a:ext>
            </a:extLst>
          </p:cNvPr>
          <p:cNvSpPr txBox="1"/>
          <p:nvPr/>
        </p:nvSpPr>
        <p:spPr>
          <a:xfrm>
            <a:off x="11020677" y="349079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682B6997-7F28-4348-9FE7-BDA935BD85E2}"/>
              </a:ext>
            </a:extLst>
          </p:cNvPr>
          <p:cNvSpPr txBox="1"/>
          <p:nvPr/>
        </p:nvSpPr>
        <p:spPr>
          <a:xfrm>
            <a:off x="12815694" y="349065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24C81003-78AF-4E7E-B90B-DB78FFFDC013}"/>
              </a:ext>
            </a:extLst>
          </p:cNvPr>
          <p:cNvSpPr txBox="1"/>
          <p:nvPr/>
        </p:nvSpPr>
        <p:spPr>
          <a:xfrm>
            <a:off x="12789231" y="2699743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BBA0B6A0-E5BE-452F-945A-43F054374244}"/>
              </a:ext>
            </a:extLst>
          </p:cNvPr>
          <p:cNvSpPr txBox="1"/>
          <p:nvPr/>
        </p:nvSpPr>
        <p:spPr>
          <a:xfrm>
            <a:off x="11749527" y="243718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</a:t>
            </a:r>
          </a:p>
        </p:txBody>
      </p:sp>
    </p:spTree>
    <p:extLst>
      <p:ext uri="{BB962C8B-B14F-4D97-AF65-F5344CB8AC3E}">
        <p14:creationId xmlns:p14="http://schemas.microsoft.com/office/powerpoint/2010/main" val="316865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0D5F11A4-C964-407F-B9F2-FABAF17E3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6958" y="0"/>
            <a:ext cx="7515616" cy="6858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E533CC7-6269-403B-A89A-64C0A5A01952}"/>
              </a:ext>
            </a:extLst>
          </p:cNvPr>
          <p:cNvSpPr txBox="1"/>
          <p:nvPr/>
        </p:nvSpPr>
        <p:spPr>
          <a:xfrm>
            <a:off x="-2587724" y="13574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B8C9CC-911E-492C-AF8E-3E22652F907D}"/>
              </a:ext>
            </a:extLst>
          </p:cNvPr>
          <p:cNvSpPr txBox="1"/>
          <p:nvPr/>
        </p:nvSpPr>
        <p:spPr>
          <a:xfrm>
            <a:off x="-4363691" y="13716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5DCD6EB8-80A2-4958-932A-45C21B80ADCD}"/>
              </a:ext>
            </a:extLst>
          </p:cNvPr>
          <p:cNvSpPr/>
          <p:nvPr/>
        </p:nvSpPr>
        <p:spPr>
          <a:xfrm>
            <a:off x="-3681233" y="2260114"/>
            <a:ext cx="537328" cy="537328"/>
          </a:xfrm>
          <a:prstGeom prst="ellipse">
            <a:avLst/>
          </a:prstGeom>
          <a:solidFill>
            <a:srgbClr val="3CA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9752457-63B8-4976-ABB4-D8345DF0126F}"/>
              </a:ext>
            </a:extLst>
          </p:cNvPr>
          <p:cNvSpPr/>
          <p:nvPr/>
        </p:nvSpPr>
        <p:spPr>
          <a:xfrm>
            <a:off x="-3690660" y="2455757"/>
            <a:ext cx="678731" cy="47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1084589-D530-42F5-9ED9-1470D04FBE71}"/>
              </a:ext>
            </a:extLst>
          </p:cNvPr>
          <p:cNvSpPr txBox="1"/>
          <p:nvPr/>
        </p:nvSpPr>
        <p:spPr>
          <a:xfrm>
            <a:off x="-4363691" y="355078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D1820C9-E700-450D-B0D3-CB0192DE7C28}"/>
              </a:ext>
            </a:extLst>
          </p:cNvPr>
          <p:cNvSpPr txBox="1"/>
          <p:nvPr/>
        </p:nvSpPr>
        <p:spPr>
          <a:xfrm>
            <a:off x="-2587724" y="35696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D84CC9E-1B9D-4F64-BDA9-E8E776BC9DB9}"/>
              </a:ext>
            </a:extLst>
          </p:cNvPr>
          <p:cNvSpPr txBox="1"/>
          <p:nvPr/>
        </p:nvSpPr>
        <p:spPr>
          <a:xfrm>
            <a:off x="-2595137" y="275973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F4E9E20-F848-4B6C-B3D2-1A2AEAF81357}"/>
              </a:ext>
            </a:extLst>
          </p:cNvPr>
          <p:cNvSpPr txBox="1"/>
          <p:nvPr/>
        </p:nvSpPr>
        <p:spPr>
          <a:xfrm>
            <a:off x="-3502970" y="2492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riangolo isoscele 15">
            <a:extLst>
              <a:ext uri="{FF2B5EF4-FFF2-40B4-BE49-F238E27FC236}">
                <a16:creationId xmlns:a16="http://schemas.microsoft.com/office/drawing/2014/main" id="{91764429-C113-465F-B6B5-3ADAE359043F}"/>
              </a:ext>
            </a:extLst>
          </p:cNvPr>
          <p:cNvSpPr/>
          <p:nvPr/>
        </p:nvSpPr>
        <p:spPr>
          <a:xfrm rot="16200000">
            <a:off x="-4163238" y="1450224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olo isoscele 18">
            <a:extLst>
              <a:ext uri="{FF2B5EF4-FFF2-40B4-BE49-F238E27FC236}">
                <a16:creationId xmlns:a16="http://schemas.microsoft.com/office/drawing/2014/main" id="{CDF34CAB-0032-441B-909D-540195034ED6}"/>
              </a:ext>
            </a:extLst>
          </p:cNvPr>
          <p:cNvSpPr/>
          <p:nvPr/>
        </p:nvSpPr>
        <p:spPr>
          <a:xfrm rot="10800000">
            <a:off x="-4462850" y="3348141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olo isoscele 19">
            <a:extLst>
              <a:ext uri="{FF2B5EF4-FFF2-40B4-BE49-F238E27FC236}">
                <a16:creationId xmlns:a16="http://schemas.microsoft.com/office/drawing/2014/main" id="{4CA9A56F-6840-4613-9235-C199D2193375}"/>
              </a:ext>
            </a:extLst>
          </p:cNvPr>
          <p:cNvSpPr/>
          <p:nvPr/>
        </p:nvSpPr>
        <p:spPr>
          <a:xfrm rot="5400000">
            <a:off x="-2989137" y="3638868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olo isoscele 20">
            <a:extLst>
              <a:ext uri="{FF2B5EF4-FFF2-40B4-BE49-F238E27FC236}">
                <a16:creationId xmlns:a16="http://schemas.microsoft.com/office/drawing/2014/main" id="{915B2ED1-71AA-4F24-8A98-D3E250756340}"/>
              </a:ext>
            </a:extLst>
          </p:cNvPr>
          <p:cNvSpPr/>
          <p:nvPr/>
        </p:nvSpPr>
        <p:spPr>
          <a:xfrm>
            <a:off x="-2691701" y="3155260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magine 22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69111132-5960-4EA1-9DAC-A35449B13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57" y="0"/>
            <a:ext cx="7515616" cy="6858000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5621150-96AF-440D-8314-E03CA65AD024}"/>
              </a:ext>
            </a:extLst>
          </p:cNvPr>
          <p:cNvSpPr txBox="1"/>
          <p:nvPr/>
        </p:nvSpPr>
        <p:spPr>
          <a:xfrm>
            <a:off x="4510377" y="135746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519F326-764D-42AE-B1C3-6BDD8C4B641B}"/>
              </a:ext>
            </a:extLst>
          </p:cNvPr>
          <p:cNvSpPr txBox="1"/>
          <p:nvPr/>
        </p:nvSpPr>
        <p:spPr>
          <a:xfrm>
            <a:off x="2734410" y="137162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17E1BEA-6038-4276-8F23-A111F67308FA}"/>
              </a:ext>
            </a:extLst>
          </p:cNvPr>
          <p:cNvSpPr/>
          <p:nvPr/>
        </p:nvSpPr>
        <p:spPr>
          <a:xfrm>
            <a:off x="3416868" y="2260114"/>
            <a:ext cx="537328" cy="537328"/>
          </a:xfrm>
          <a:prstGeom prst="ellipse">
            <a:avLst/>
          </a:prstGeom>
          <a:solidFill>
            <a:srgbClr val="3CA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194F34B-CCAB-48B5-8D5E-3DE913C2AED8}"/>
              </a:ext>
            </a:extLst>
          </p:cNvPr>
          <p:cNvSpPr/>
          <p:nvPr/>
        </p:nvSpPr>
        <p:spPr>
          <a:xfrm>
            <a:off x="3407441" y="2455757"/>
            <a:ext cx="678731" cy="47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8377E35-0504-4CA7-A362-62D5D2A26AC7}"/>
              </a:ext>
            </a:extLst>
          </p:cNvPr>
          <p:cNvSpPr txBox="1"/>
          <p:nvPr/>
        </p:nvSpPr>
        <p:spPr>
          <a:xfrm>
            <a:off x="2734410" y="355078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0214CED-F6EB-4F99-A3BB-74944BFEC847}"/>
              </a:ext>
            </a:extLst>
          </p:cNvPr>
          <p:cNvSpPr txBox="1"/>
          <p:nvPr/>
        </p:nvSpPr>
        <p:spPr>
          <a:xfrm>
            <a:off x="4510377" y="35696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16BBBEB-FA1A-40F7-B634-3EE80D8C6ED8}"/>
              </a:ext>
            </a:extLst>
          </p:cNvPr>
          <p:cNvSpPr txBox="1"/>
          <p:nvPr/>
        </p:nvSpPr>
        <p:spPr>
          <a:xfrm>
            <a:off x="4502964" y="275973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C0FE68D-AF9C-47C0-90F3-A2C33800C10E}"/>
              </a:ext>
            </a:extLst>
          </p:cNvPr>
          <p:cNvSpPr txBox="1"/>
          <p:nvPr/>
        </p:nvSpPr>
        <p:spPr>
          <a:xfrm>
            <a:off x="3461781" y="2486008"/>
            <a:ext cx="5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</a:t>
            </a:r>
          </a:p>
        </p:txBody>
      </p:sp>
      <p:sp>
        <p:nvSpPr>
          <p:cNvPr id="32" name="Triangolo isoscele 31">
            <a:extLst>
              <a:ext uri="{FF2B5EF4-FFF2-40B4-BE49-F238E27FC236}">
                <a16:creationId xmlns:a16="http://schemas.microsoft.com/office/drawing/2014/main" id="{EDC7B522-02EA-437F-9E46-7A99134DAE3C}"/>
              </a:ext>
            </a:extLst>
          </p:cNvPr>
          <p:cNvSpPr/>
          <p:nvPr/>
        </p:nvSpPr>
        <p:spPr>
          <a:xfrm rot="16200000">
            <a:off x="2934863" y="1450224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4B8BDEE2-7F50-4EAA-9613-AE66FAC50065}"/>
              </a:ext>
            </a:extLst>
          </p:cNvPr>
          <p:cNvSpPr/>
          <p:nvPr/>
        </p:nvSpPr>
        <p:spPr>
          <a:xfrm rot="10800000">
            <a:off x="2635251" y="3348141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olo isoscele 33">
            <a:extLst>
              <a:ext uri="{FF2B5EF4-FFF2-40B4-BE49-F238E27FC236}">
                <a16:creationId xmlns:a16="http://schemas.microsoft.com/office/drawing/2014/main" id="{6760FE62-2098-4A42-BD91-3DFCB99249EB}"/>
              </a:ext>
            </a:extLst>
          </p:cNvPr>
          <p:cNvSpPr/>
          <p:nvPr/>
        </p:nvSpPr>
        <p:spPr>
          <a:xfrm rot="5400000">
            <a:off x="4108964" y="3638868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iangolo isoscele 34">
            <a:extLst>
              <a:ext uri="{FF2B5EF4-FFF2-40B4-BE49-F238E27FC236}">
                <a16:creationId xmlns:a16="http://schemas.microsoft.com/office/drawing/2014/main" id="{7CC7E61E-CE6B-4B84-AA65-E214C122B48B}"/>
              </a:ext>
            </a:extLst>
          </p:cNvPr>
          <p:cNvSpPr/>
          <p:nvPr/>
        </p:nvSpPr>
        <p:spPr>
          <a:xfrm>
            <a:off x="4406400" y="3155260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Immagine 35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2877050F-763B-4219-94E3-CCC369D9D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78" y="42764"/>
            <a:ext cx="7515616" cy="6858000"/>
          </a:xfrm>
          <a:prstGeom prst="rect">
            <a:avLst/>
          </a:prstGeom>
        </p:spPr>
      </p:pic>
      <p:sp>
        <p:nvSpPr>
          <p:cNvPr id="39" name="Ovale 38">
            <a:extLst>
              <a:ext uri="{FF2B5EF4-FFF2-40B4-BE49-F238E27FC236}">
                <a16:creationId xmlns:a16="http://schemas.microsoft.com/office/drawing/2014/main" id="{EF8D0542-91CB-4CD7-87B3-80D57DBDD8AB}"/>
              </a:ext>
            </a:extLst>
          </p:cNvPr>
          <p:cNvSpPr/>
          <p:nvPr/>
        </p:nvSpPr>
        <p:spPr>
          <a:xfrm>
            <a:off x="10674903" y="2302878"/>
            <a:ext cx="537328" cy="537328"/>
          </a:xfrm>
          <a:prstGeom prst="ellipse">
            <a:avLst/>
          </a:prstGeom>
          <a:solidFill>
            <a:srgbClr val="3CA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140C2FF1-CDDA-47A7-8BE9-434B33FF1DA8}"/>
              </a:ext>
            </a:extLst>
          </p:cNvPr>
          <p:cNvSpPr/>
          <p:nvPr/>
        </p:nvSpPr>
        <p:spPr>
          <a:xfrm>
            <a:off x="10665476" y="2498521"/>
            <a:ext cx="678731" cy="47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riangolo isoscele 44">
            <a:extLst>
              <a:ext uri="{FF2B5EF4-FFF2-40B4-BE49-F238E27FC236}">
                <a16:creationId xmlns:a16="http://schemas.microsoft.com/office/drawing/2014/main" id="{A3722A52-6ACC-4B5C-9381-F1BB21F781C6}"/>
              </a:ext>
            </a:extLst>
          </p:cNvPr>
          <p:cNvSpPr/>
          <p:nvPr/>
        </p:nvSpPr>
        <p:spPr>
          <a:xfrm rot="16200000">
            <a:off x="10192898" y="1492988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olo isoscele 45">
            <a:extLst>
              <a:ext uri="{FF2B5EF4-FFF2-40B4-BE49-F238E27FC236}">
                <a16:creationId xmlns:a16="http://schemas.microsoft.com/office/drawing/2014/main" id="{4A078E26-8B3B-4A62-ACFA-B0DE8C515B62}"/>
              </a:ext>
            </a:extLst>
          </p:cNvPr>
          <p:cNvSpPr/>
          <p:nvPr/>
        </p:nvSpPr>
        <p:spPr>
          <a:xfrm rot="10800000">
            <a:off x="9893286" y="3390905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olo isoscele 46">
            <a:extLst>
              <a:ext uri="{FF2B5EF4-FFF2-40B4-BE49-F238E27FC236}">
                <a16:creationId xmlns:a16="http://schemas.microsoft.com/office/drawing/2014/main" id="{9BBF6B63-92AF-4112-9208-E11EC2B66A74}"/>
              </a:ext>
            </a:extLst>
          </p:cNvPr>
          <p:cNvSpPr/>
          <p:nvPr/>
        </p:nvSpPr>
        <p:spPr>
          <a:xfrm rot="5400000">
            <a:off x="11366999" y="3681632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iangolo isoscele 47">
            <a:extLst>
              <a:ext uri="{FF2B5EF4-FFF2-40B4-BE49-F238E27FC236}">
                <a16:creationId xmlns:a16="http://schemas.microsoft.com/office/drawing/2014/main" id="{86D12BA5-1643-4400-8722-55858BF27E3E}"/>
              </a:ext>
            </a:extLst>
          </p:cNvPr>
          <p:cNvSpPr/>
          <p:nvPr/>
        </p:nvSpPr>
        <p:spPr>
          <a:xfrm>
            <a:off x="11664435" y="3198024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31AD7DCF-327A-4A7A-8F41-2DFD81A2C3DB}"/>
              </a:ext>
            </a:extLst>
          </p:cNvPr>
          <p:cNvSpPr/>
          <p:nvPr/>
        </p:nvSpPr>
        <p:spPr>
          <a:xfrm>
            <a:off x="10674435" y="2295373"/>
            <a:ext cx="537328" cy="537328"/>
          </a:xfrm>
          <a:prstGeom prst="ellipse">
            <a:avLst/>
          </a:prstGeom>
          <a:solidFill>
            <a:srgbClr val="3CA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4A0AE2C6-C9DB-4298-A194-F2F55B557A95}"/>
              </a:ext>
            </a:extLst>
          </p:cNvPr>
          <p:cNvSpPr/>
          <p:nvPr/>
        </p:nvSpPr>
        <p:spPr>
          <a:xfrm>
            <a:off x="10665008" y="2491016"/>
            <a:ext cx="678731" cy="47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48E4010-1495-4CE2-9905-1F67E5862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7548" y="1458965"/>
            <a:ext cx="178729" cy="29888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8AB9285-95E3-4E87-9D87-7E63527FA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6344" y="1458964"/>
            <a:ext cx="183087" cy="29888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BD1057A-F514-4847-A35F-E7798CD09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0059634" y="3661870"/>
            <a:ext cx="166923" cy="29366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9D31669-2821-4134-B1AE-EBB74820B0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0210" y="3643582"/>
            <a:ext cx="181673" cy="30707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E238F53-1A74-4473-9215-A45E7BFF12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30210" y="2855340"/>
            <a:ext cx="166923" cy="30707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F1B8BFC-DC64-4A70-BF73-F6B0E7F43D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46943" y="2586754"/>
            <a:ext cx="499621" cy="30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2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F6907E33-2699-40F3-BC16-7A4F5F2B0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79" y="14514"/>
            <a:ext cx="7515616" cy="6858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285E729-F545-4FF9-89A4-FB2DB5586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735" y="1409990"/>
            <a:ext cx="178729" cy="29888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FA6500B-430A-4E34-AFF9-AD2C621A4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531" y="1409989"/>
            <a:ext cx="183087" cy="29888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5FF3219-F1D1-4886-9DE1-3A7176D42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303821" y="3612895"/>
            <a:ext cx="166923" cy="29366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D2985A6-56F8-40C2-ADE3-F8B925438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4397" y="3594607"/>
            <a:ext cx="181673" cy="30707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326E622-0661-43D1-BCD0-90ECD42811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4397" y="2806365"/>
            <a:ext cx="166923" cy="30707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044BC45-4432-4F36-A862-E8E358E935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5194" y="2426962"/>
            <a:ext cx="348097" cy="213485"/>
          </a:xfrm>
          <a:prstGeom prst="rect">
            <a:avLst/>
          </a:prstGeom>
        </p:spPr>
      </p:pic>
      <p:pic>
        <p:nvPicPr>
          <p:cNvPr id="15" name="Immagine 14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7E03FBB7-2BAC-4D96-8804-B33D7B3FD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630" y="2511802"/>
            <a:ext cx="3218065" cy="293648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22F499E-EF43-4A1B-87D4-0CD57CF16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830" y="3112348"/>
            <a:ext cx="76529" cy="12797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2DA1620-1D26-42CA-BA42-5CBECC700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935" y="3112348"/>
            <a:ext cx="78395" cy="127978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87F0ED0-B544-4A67-9682-4700DA2FE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911569" y="4058500"/>
            <a:ext cx="71474" cy="12574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7CAA712D-C113-47D5-A4ED-FD94978AB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2830" y="4058500"/>
            <a:ext cx="77789" cy="131485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258C37C9-7571-4DAC-ACFD-0155487ADE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7886" y="3709387"/>
            <a:ext cx="71473" cy="131485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2420F999-32AF-447E-A731-FE6EB7802E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4835" y="3548901"/>
            <a:ext cx="149049" cy="91411"/>
          </a:xfrm>
          <a:prstGeom prst="rect">
            <a:avLst/>
          </a:prstGeom>
        </p:spPr>
      </p:pic>
      <p:grpSp>
        <p:nvGrpSpPr>
          <p:cNvPr id="22" name="Gruppo 21">
            <a:extLst>
              <a:ext uri="{FF2B5EF4-FFF2-40B4-BE49-F238E27FC236}">
                <a16:creationId xmlns:a16="http://schemas.microsoft.com/office/drawing/2014/main" id="{DAE8869A-3416-4A15-8EB4-B0D4932FD0DB}"/>
              </a:ext>
            </a:extLst>
          </p:cNvPr>
          <p:cNvGrpSpPr/>
          <p:nvPr/>
        </p:nvGrpSpPr>
        <p:grpSpPr>
          <a:xfrm>
            <a:off x="10710334" y="2789632"/>
            <a:ext cx="6122157" cy="1609950"/>
            <a:chOff x="11014621" y="4943896"/>
            <a:chExt cx="6122157" cy="1609950"/>
          </a:xfrm>
        </p:grpSpPr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CD3932DC-B02D-404F-AAB2-BE2057C48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821880" y="5009419"/>
              <a:ext cx="2314898" cy="1533739"/>
            </a:xfrm>
            <a:prstGeom prst="rect">
              <a:avLst/>
            </a:prstGeom>
          </p:spPr>
        </p:pic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F20DEB31-073C-41C6-9C0E-EEA28453A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014621" y="4943896"/>
              <a:ext cx="3820058" cy="1609950"/>
            </a:xfrm>
            <a:prstGeom prst="rect">
              <a:avLst/>
            </a:prstGeom>
          </p:spPr>
        </p:pic>
      </p:grpSp>
      <p:sp>
        <p:nvSpPr>
          <p:cNvPr id="14" name="Rettangolo 13">
            <a:extLst>
              <a:ext uri="{FF2B5EF4-FFF2-40B4-BE49-F238E27FC236}">
                <a16:creationId xmlns:a16="http://schemas.microsoft.com/office/drawing/2014/main" id="{935A8FC4-34FC-4556-AE9B-84FAA06D3494}"/>
              </a:ext>
            </a:extLst>
          </p:cNvPr>
          <p:cNvSpPr/>
          <p:nvPr/>
        </p:nvSpPr>
        <p:spPr>
          <a:xfrm>
            <a:off x="7829348" y="4766992"/>
            <a:ext cx="3218065" cy="840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B638AED5-FBB0-47DE-A24A-9868066E9B9D}"/>
              </a:ext>
            </a:extLst>
          </p:cNvPr>
          <p:cNvSpPr/>
          <p:nvPr/>
        </p:nvSpPr>
        <p:spPr>
          <a:xfrm>
            <a:off x="364904" y="5065228"/>
            <a:ext cx="7648676" cy="2150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8B82A054-51F0-4610-8E8C-F42C646A14C8}"/>
              </a:ext>
            </a:extLst>
          </p:cNvPr>
          <p:cNvGrpSpPr/>
          <p:nvPr/>
        </p:nvGrpSpPr>
        <p:grpSpPr>
          <a:xfrm>
            <a:off x="1323867" y="5220904"/>
            <a:ext cx="6122157" cy="1609950"/>
            <a:chOff x="11014621" y="4943896"/>
            <a:chExt cx="6122157" cy="1609950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289A588F-6521-4983-B2BF-C529B4F40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821880" y="5009419"/>
              <a:ext cx="2314898" cy="1533739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D91A081D-60CC-4017-B230-12266C1E4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014621" y="4943896"/>
              <a:ext cx="3820058" cy="1609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602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5F85056-BF66-41B2-836A-38DF1FE79D98}"/>
              </a:ext>
            </a:extLst>
          </p:cNvPr>
          <p:cNvSpPr/>
          <p:nvPr/>
        </p:nvSpPr>
        <p:spPr>
          <a:xfrm>
            <a:off x="-2133600" y="-1959429"/>
            <a:ext cx="19521714" cy="1120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F6907E33-2699-40F3-BC16-7A4F5F2B0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79" y="0"/>
            <a:ext cx="7515616" cy="6858000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935A8FC4-34FC-4556-AE9B-84FAA06D3494}"/>
              </a:ext>
            </a:extLst>
          </p:cNvPr>
          <p:cNvSpPr/>
          <p:nvPr/>
        </p:nvSpPr>
        <p:spPr>
          <a:xfrm>
            <a:off x="190856" y="5159623"/>
            <a:ext cx="7648676" cy="2150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8B82A054-51F0-4610-8E8C-F42C646A14C8}"/>
              </a:ext>
            </a:extLst>
          </p:cNvPr>
          <p:cNvGrpSpPr/>
          <p:nvPr/>
        </p:nvGrpSpPr>
        <p:grpSpPr>
          <a:xfrm>
            <a:off x="1323867" y="5220904"/>
            <a:ext cx="6122157" cy="1609950"/>
            <a:chOff x="11014621" y="4943896"/>
            <a:chExt cx="6122157" cy="1609950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289A588F-6521-4983-B2BF-C529B4F40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21880" y="5009419"/>
              <a:ext cx="2314898" cy="1533739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D91A081D-60CC-4017-B230-12266C1E4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14621" y="4943896"/>
              <a:ext cx="3820058" cy="1609950"/>
            </a:xfrm>
            <a:prstGeom prst="rect">
              <a:avLst/>
            </a:prstGeom>
          </p:spPr>
        </p:pic>
      </p:grpSp>
      <p:pic>
        <p:nvPicPr>
          <p:cNvPr id="15" name="Immagine 14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2E9E8F15-AD56-4D7B-A9A0-E9B82FDD1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630" y="2511802"/>
            <a:ext cx="3218065" cy="2936484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13806F4E-41E1-49E1-AF73-B71A4410B3D1}"/>
              </a:ext>
            </a:extLst>
          </p:cNvPr>
          <p:cNvGrpSpPr/>
          <p:nvPr/>
        </p:nvGrpSpPr>
        <p:grpSpPr>
          <a:xfrm>
            <a:off x="10710334" y="2789632"/>
            <a:ext cx="6122157" cy="1609950"/>
            <a:chOff x="11014621" y="4943896"/>
            <a:chExt cx="6122157" cy="1609950"/>
          </a:xfrm>
        </p:grpSpPr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5ACC4943-B1D2-48FA-A443-09D184182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21880" y="5009419"/>
              <a:ext cx="2314898" cy="1533739"/>
            </a:xfrm>
            <a:prstGeom prst="rect">
              <a:avLst/>
            </a:prstGeom>
          </p:spPr>
        </p:pic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2A04C173-EAB6-429E-B382-4CEC4AB00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14621" y="4943896"/>
              <a:ext cx="3820058" cy="1609950"/>
            </a:xfrm>
            <a:prstGeom prst="rect">
              <a:avLst/>
            </a:prstGeom>
          </p:spPr>
        </p:pic>
      </p:grpSp>
      <p:sp>
        <p:nvSpPr>
          <p:cNvPr id="19" name="Rettangolo 18">
            <a:extLst>
              <a:ext uri="{FF2B5EF4-FFF2-40B4-BE49-F238E27FC236}">
                <a16:creationId xmlns:a16="http://schemas.microsoft.com/office/drawing/2014/main" id="{FF1F6CA5-70AB-4FB1-BD83-86F2023DE9FC}"/>
              </a:ext>
            </a:extLst>
          </p:cNvPr>
          <p:cNvSpPr/>
          <p:nvPr/>
        </p:nvSpPr>
        <p:spPr>
          <a:xfrm>
            <a:off x="7829348" y="4766992"/>
            <a:ext cx="3218065" cy="840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00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42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BOLELLI</dc:creator>
  <cp:lastModifiedBy>FEDERICO BOLELLI</cp:lastModifiedBy>
  <cp:revision>11</cp:revision>
  <dcterms:created xsi:type="dcterms:W3CDTF">2019-09-26T09:52:39Z</dcterms:created>
  <dcterms:modified xsi:type="dcterms:W3CDTF">2019-10-16T12:52:26Z</dcterms:modified>
</cp:coreProperties>
</file>