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B73"/>
    <a:srgbClr val="3BAA73"/>
    <a:srgbClr val="3DAD75"/>
    <a:srgbClr val="218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8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7D56B-4958-451D-90A0-3B1272B4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6850E5-7B2F-40BD-AE17-74F021646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EFBA24-74CE-42FF-B97B-08C957D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432CE-44FA-4FD9-BA60-140679DB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1F303-53B0-49B3-8340-CD82DC0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18647-FE53-4767-B1D7-04FEC9D8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25D7CD-E182-4E89-A356-DD33A13F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4FB3B-2EA7-4324-A26A-9CB56E1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D3F65-82B8-45A0-8356-4F5C4CD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EC634-1063-420B-875F-B30BD6E0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D26DF8-3B6E-43A5-B56A-B2A7D42B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EAB2B5-2054-491E-AAB0-43329BD1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CE812A-8069-4EAC-98A8-EF5A032B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4974-870D-4398-AFCF-0737BF9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50D05-A367-47D5-A6D1-4C3DA34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70DB2-B310-4D3D-9B0B-9315B8E9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27FD1-679A-4C58-AC02-338F0CAE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EA77D4-6407-4A42-B3AC-DBE030B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CAFC9-7395-4993-8C3C-0455A857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878246-520C-4664-9724-C0F28EE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AC42F-2BBE-4CC1-96B6-4B799B9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1459B-3B64-4088-ABAF-2A8F73A44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D7EC63-844E-42DA-9569-EE2F0AB8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26E62B-6DAE-4808-A822-CC0A5C0E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5504CA-2141-4CCC-B777-A6FFEB7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CE651-4677-478A-9ED6-AB2A142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A65E7-29B4-4CDE-A7AA-0B68608B4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CB2552-DC45-4D05-AF3B-99BEDD40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0E09F-31AF-4304-BDBA-C340DEE0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27308-A5EE-4075-9366-111D504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48E602-1AC1-4A82-9B5A-3CAFD2FE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8671A-9E85-4B99-9027-81975010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A0F86B-A2CD-49AD-9DBD-128C546F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0E7B4-674C-482E-94A5-39C9C458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E8BB56-2F91-4C65-BD31-213F9B5F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60E83C-B491-43BC-A7D8-6D04F8ABC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EC027D-F8F7-4125-9D72-3402F6F6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BEF386-4B11-4E95-B558-5912C4C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1A02D7-2C16-417B-AF2A-BA5035E2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AF14C-F0B5-4502-A31E-96F9EBE1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4D294A-56A4-4B6A-BFBB-9BC1D1BF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6F2F66-926C-4E09-8C7E-CAA3C1C9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DC447D-CB5B-4B0E-A0F5-9129E004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48B87B-08D0-4DB4-AA7A-10F0046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BABB25-491A-4FB6-9F11-081A5FA3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8E141F-0467-442D-9F2C-AC58C233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CB24E-5F16-4831-9767-9FC8F828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AE710-0F1C-4AAF-8F49-F9A9FCCA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F2ECD7-DB6D-47A9-95C0-17316C71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600E4C-3876-47F3-BF9F-FD2953FC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336B91-2A97-4394-A06D-31886A79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28D7D3-9334-4556-BF14-4411013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D3562-B3C0-48B7-824B-3B1B78C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15A726-8CC7-4D49-9E9E-F9BB5728D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3242B5-0547-403B-A546-2D952541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370F97-E2AF-47B3-8015-BDFCF2C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571A7F-C53E-4847-A58B-D904EABC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BED43-89C8-4DC9-A3DB-7B02F8B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F4598A-06A6-457E-AEFB-3B381693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51052B-A400-4A1C-8998-8AA2BBD5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ABE92-8A76-4E4F-90CC-F3ABA20BF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DDE5-D44E-4D2D-AEEB-047910BAF02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D8CB2-EDDD-4F3D-AD69-60E5D900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587D3D-15EC-4CAB-A8CC-D59DC060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5760" y="-79041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1153474" y="12784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622493" y="1292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5996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5053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622493" y="34717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1153474" y="3490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1146061" y="268069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238228" y="2413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7" name="Immagine 1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B52BCC78-9F93-45D6-8884-979A0AD6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21" y="0"/>
            <a:ext cx="7515616" cy="6858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FE1B55-675E-4FD8-BA61-810ED1E55821}"/>
              </a:ext>
            </a:extLst>
          </p:cNvPr>
          <p:cNvSpPr txBox="1"/>
          <p:nvPr/>
        </p:nvSpPr>
        <p:spPr>
          <a:xfrm>
            <a:off x="7447455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BAEED9-DC69-4897-B871-F86465691A3B}"/>
              </a:ext>
            </a:extLst>
          </p:cNvPr>
          <p:cNvSpPr txBox="1"/>
          <p:nvPr/>
        </p:nvSpPr>
        <p:spPr>
          <a:xfrm>
            <a:off x="5671488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255C75C-48DC-4B55-A1C4-3F2F7B8C59FD}"/>
              </a:ext>
            </a:extLst>
          </p:cNvPr>
          <p:cNvSpPr/>
          <p:nvPr/>
        </p:nvSpPr>
        <p:spPr>
          <a:xfrm>
            <a:off x="6353946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8086A15-E15E-4E95-8D26-D613F32A5004}"/>
              </a:ext>
            </a:extLst>
          </p:cNvPr>
          <p:cNvSpPr/>
          <p:nvPr/>
        </p:nvSpPr>
        <p:spPr>
          <a:xfrm>
            <a:off x="6344519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30DED30-0DA2-44EA-BEA9-8131364D707B}"/>
              </a:ext>
            </a:extLst>
          </p:cNvPr>
          <p:cNvSpPr txBox="1"/>
          <p:nvPr/>
        </p:nvSpPr>
        <p:spPr>
          <a:xfrm>
            <a:off x="5671488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4F3669-A730-4926-9A75-73CE3666F00C}"/>
              </a:ext>
            </a:extLst>
          </p:cNvPr>
          <p:cNvSpPr txBox="1"/>
          <p:nvPr/>
        </p:nvSpPr>
        <p:spPr>
          <a:xfrm>
            <a:off x="7447455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69CD8F-35A0-4C6D-8837-A74934F66FA0}"/>
              </a:ext>
            </a:extLst>
          </p:cNvPr>
          <p:cNvSpPr txBox="1"/>
          <p:nvPr/>
        </p:nvSpPr>
        <p:spPr>
          <a:xfrm>
            <a:off x="7440042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AF43EF8-E41E-4AF4-9EF2-2E937467F6E8}"/>
              </a:ext>
            </a:extLst>
          </p:cNvPr>
          <p:cNvSpPr txBox="1"/>
          <p:nvPr/>
        </p:nvSpPr>
        <p:spPr>
          <a:xfrm>
            <a:off x="6419388" y="2497175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pic>
        <p:nvPicPr>
          <p:cNvPr id="26" name="Immagine 2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B24F88E-9E60-4E55-B1C2-32DE098D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60" y="-79041"/>
            <a:ext cx="7515616" cy="685800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2EB884-43AC-4848-8A41-78B2C418890D}"/>
              </a:ext>
            </a:extLst>
          </p:cNvPr>
          <p:cNvSpPr txBox="1"/>
          <p:nvPr/>
        </p:nvSpPr>
        <p:spPr>
          <a:xfrm>
            <a:off x="14701644" y="12974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30CD808-CB7D-47C9-80B7-44D4D56A3249}"/>
              </a:ext>
            </a:extLst>
          </p:cNvPr>
          <p:cNvSpPr txBox="1"/>
          <p:nvPr/>
        </p:nvSpPr>
        <p:spPr>
          <a:xfrm>
            <a:off x="12944727" y="1311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5B9C018-B199-4978-8045-07682CEE8B24}"/>
              </a:ext>
            </a:extLst>
          </p:cNvPr>
          <p:cNvSpPr/>
          <p:nvPr/>
        </p:nvSpPr>
        <p:spPr>
          <a:xfrm>
            <a:off x="1362718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2D76A7E-04FE-468F-89E1-D5503EAAE4BA}"/>
              </a:ext>
            </a:extLst>
          </p:cNvPr>
          <p:cNvSpPr/>
          <p:nvPr/>
        </p:nvSpPr>
        <p:spPr>
          <a:xfrm>
            <a:off x="1361775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8DF60D4-81D3-4FC6-8C83-958D301B0CCF}"/>
              </a:ext>
            </a:extLst>
          </p:cNvPr>
          <p:cNvSpPr txBox="1"/>
          <p:nvPr/>
        </p:nvSpPr>
        <p:spPr>
          <a:xfrm>
            <a:off x="12925677" y="3490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A9D5AF6-8454-4295-92A4-F2ED2089B90F}"/>
              </a:ext>
            </a:extLst>
          </p:cNvPr>
          <p:cNvSpPr txBox="1"/>
          <p:nvPr/>
        </p:nvSpPr>
        <p:spPr>
          <a:xfrm>
            <a:off x="14720694" y="34906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AC6D0FB-AE42-4369-B45F-63897016BEE0}"/>
              </a:ext>
            </a:extLst>
          </p:cNvPr>
          <p:cNvSpPr txBox="1"/>
          <p:nvPr/>
        </p:nvSpPr>
        <p:spPr>
          <a:xfrm>
            <a:off x="14694231" y="269974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F453709-3104-4E70-B696-81D065421856}"/>
              </a:ext>
            </a:extLst>
          </p:cNvPr>
          <p:cNvSpPr txBox="1"/>
          <p:nvPr/>
        </p:nvSpPr>
        <p:spPr>
          <a:xfrm>
            <a:off x="13654527" y="24371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22959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3308" y="0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-1324074" y="1357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3100041" y="1371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-2417583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-2427010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3100041" y="3550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-132407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-1331487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-2239320" y="2492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91764429-C113-465F-B6B5-3ADAE359043F}"/>
              </a:ext>
            </a:extLst>
          </p:cNvPr>
          <p:cNvSpPr/>
          <p:nvPr/>
        </p:nvSpPr>
        <p:spPr>
          <a:xfrm rot="16200000">
            <a:off x="-2899588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CDF34CAB-0032-441B-909D-540195034ED6}"/>
              </a:ext>
            </a:extLst>
          </p:cNvPr>
          <p:cNvSpPr/>
          <p:nvPr/>
        </p:nvSpPr>
        <p:spPr>
          <a:xfrm rot="10800000">
            <a:off x="-3199200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4CA9A56F-6840-4613-9235-C199D2193375}"/>
              </a:ext>
            </a:extLst>
          </p:cNvPr>
          <p:cNvSpPr/>
          <p:nvPr/>
        </p:nvSpPr>
        <p:spPr>
          <a:xfrm rot="5400000">
            <a:off x="-1725487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15B2ED1-71AA-4F24-8A98-D3E250756340}"/>
              </a:ext>
            </a:extLst>
          </p:cNvPr>
          <p:cNvSpPr/>
          <p:nvPr/>
        </p:nvSpPr>
        <p:spPr>
          <a:xfrm>
            <a:off x="-1428051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BAB36049-9E21-44B9-BC16-CD71133DC2EB}"/>
              </a:ext>
            </a:extLst>
          </p:cNvPr>
          <p:cNvSpPr/>
          <p:nvPr/>
        </p:nvSpPr>
        <p:spPr>
          <a:xfrm rot="17720521">
            <a:off x="-2025960" y="259007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3AE0EF93-4F9F-4284-98F1-C93613F8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0" y="0"/>
            <a:ext cx="7515616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9D7216D-E334-4890-AA74-A7C7DEE09ACB}"/>
              </a:ext>
            </a:extLst>
          </p:cNvPr>
          <p:cNvSpPr txBox="1"/>
          <p:nvPr/>
        </p:nvSpPr>
        <p:spPr>
          <a:xfrm>
            <a:off x="5695514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84C1D1-0AF9-411E-BBF1-C66C75DDA1B1}"/>
              </a:ext>
            </a:extLst>
          </p:cNvPr>
          <p:cNvSpPr txBox="1"/>
          <p:nvPr/>
        </p:nvSpPr>
        <p:spPr>
          <a:xfrm>
            <a:off x="3919547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9BBEB0A-FA76-4C85-963D-CA8CD8174A49}"/>
              </a:ext>
            </a:extLst>
          </p:cNvPr>
          <p:cNvSpPr/>
          <p:nvPr/>
        </p:nvSpPr>
        <p:spPr>
          <a:xfrm>
            <a:off x="4602005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2504F46-0046-43F8-94FF-4E27048F6941}"/>
              </a:ext>
            </a:extLst>
          </p:cNvPr>
          <p:cNvSpPr/>
          <p:nvPr/>
        </p:nvSpPr>
        <p:spPr>
          <a:xfrm>
            <a:off x="4592578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C005AF-6C48-422A-AE76-E96D369F9059}"/>
              </a:ext>
            </a:extLst>
          </p:cNvPr>
          <p:cNvSpPr txBox="1"/>
          <p:nvPr/>
        </p:nvSpPr>
        <p:spPr>
          <a:xfrm>
            <a:off x="3919547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561BA4-B99F-4021-B565-888246FD375A}"/>
              </a:ext>
            </a:extLst>
          </p:cNvPr>
          <p:cNvSpPr txBox="1"/>
          <p:nvPr/>
        </p:nvSpPr>
        <p:spPr>
          <a:xfrm>
            <a:off x="569551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936038D-A8F8-4072-93A7-D48BD1B4709B}"/>
              </a:ext>
            </a:extLst>
          </p:cNvPr>
          <p:cNvSpPr txBox="1"/>
          <p:nvPr/>
        </p:nvSpPr>
        <p:spPr>
          <a:xfrm>
            <a:off x="5688101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8EFA7F-098F-41EE-82D2-EA32D2EB0079}"/>
              </a:ext>
            </a:extLst>
          </p:cNvPr>
          <p:cNvSpPr txBox="1"/>
          <p:nvPr/>
        </p:nvSpPr>
        <p:spPr>
          <a:xfrm>
            <a:off x="4666359" y="2469360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2B889716-3FD7-481E-9DB4-FA9C4568AD8F}"/>
              </a:ext>
            </a:extLst>
          </p:cNvPr>
          <p:cNvSpPr/>
          <p:nvPr/>
        </p:nvSpPr>
        <p:spPr>
          <a:xfrm rot="16200000">
            <a:off x="4120000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5215255E-C5F9-4F6A-92CF-14F09A8D4310}"/>
              </a:ext>
            </a:extLst>
          </p:cNvPr>
          <p:cNvSpPr/>
          <p:nvPr/>
        </p:nvSpPr>
        <p:spPr>
          <a:xfrm rot="10800000">
            <a:off x="3820388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37A03C87-0656-4623-A861-36234B655E63}"/>
              </a:ext>
            </a:extLst>
          </p:cNvPr>
          <p:cNvSpPr/>
          <p:nvPr/>
        </p:nvSpPr>
        <p:spPr>
          <a:xfrm rot="5400000">
            <a:off x="5294101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91DC3A2F-012E-4B22-9B67-DDC891909CC0}"/>
              </a:ext>
            </a:extLst>
          </p:cNvPr>
          <p:cNvSpPr/>
          <p:nvPr/>
        </p:nvSpPr>
        <p:spPr>
          <a:xfrm>
            <a:off x="5591537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olo isoscele 35">
            <a:extLst>
              <a:ext uri="{FF2B5EF4-FFF2-40B4-BE49-F238E27FC236}">
                <a16:creationId xmlns:a16="http://schemas.microsoft.com/office/drawing/2014/main" id="{083E6B19-B758-4A83-8386-DA5F741A94B2}"/>
              </a:ext>
            </a:extLst>
          </p:cNvPr>
          <p:cNvSpPr/>
          <p:nvPr/>
        </p:nvSpPr>
        <p:spPr>
          <a:xfrm rot="17720521">
            <a:off x="4993628" y="259007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magine 3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A05DD84C-C812-4677-BEDE-DE68BE1E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19" y="-80860"/>
            <a:ext cx="7515616" cy="6858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3836EBC-A3AC-4A32-B7C7-BE76801906F3}"/>
              </a:ext>
            </a:extLst>
          </p:cNvPr>
          <p:cNvSpPr txBox="1"/>
          <p:nvPr/>
        </p:nvSpPr>
        <p:spPr>
          <a:xfrm>
            <a:off x="12823153" y="1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F604E1C-B4E9-4F56-8F9C-4A2198EADFDA}"/>
              </a:ext>
            </a:extLst>
          </p:cNvPr>
          <p:cNvSpPr/>
          <p:nvPr/>
        </p:nvSpPr>
        <p:spPr>
          <a:xfrm>
            <a:off x="11729644" y="217925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AA886D1-7742-4624-B2B1-23C39B52768F}"/>
              </a:ext>
            </a:extLst>
          </p:cNvPr>
          <p:cNvSpPr/>
          <p:nvPr/>
        </p:nvSpPr>
        <p:spPr>
          <a:xfrm>
            <a:off x="11720217" y="237489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D27ACE67-7598-46B3-9DB4-32B82AB4E575}"/>
              </a:ext>
            </a:extLst>
          </p:cNvPr>
          <p:cNvSpPr/>
          <p:nvPr/>
        </p:nvSpPr>
        <p:spPr>
          <a:xfrm rot="16200000">
            <a:off x="11247639" y="136936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0A25F4D9-C9F2-4EB1-9DCD-8C844488ECC7}"/>
              </a:ext>
            </a:extLst>
          </p:cNvPr>
          <p:cNvSpPr/>
          <p:nvPr/>
        </p:nvSpPr>
        <p:spPr>
          <a:xfrm rot="10800000">
            <a:off x="10948027" y="326728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A7821C1D-115E-4DBB-B512-F9A1DFB2201B}"/>
              </a:ext>
            </a:extLst>
          </p:cNvPr>
          <p:cNvSpPr/>
          <p:nvPr/>
        </p:nvSpPr>
        <p:spPr>
          <a:xfrm rot="5400000">
            <a:off x="12421740" y="355800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olo isoscele 48">
            <a:extLst>
              <a:ext uri="{FF2B5EF4-FFF2-40B4-BE49-F238E27FC236}">
                <a16:creationId xmlns:a16="http://schemas.microsoft.com/office/drawing/2014/main" id="{172F84F8-786C-49A8-B584-D7F8D7427151}"/>
              </a:ext>
            </a:extLst>
          </p:cNvPr>
          <p:cNvSpPr/>
          <p:nvPr/>
        </p:nvSpPr>
        <p:spPr>
          <a:xfrm>
            <a:off x="12719176" y="307440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olo isoscele 49">
            <a:extLst>
              <a:ext uri="{FF2B5EF4-FFF2-40B4-BE49-F238E27FC236}">
                <a16:creationId xmlns:a16="http://schemas.microsoft.com/office/drawing/2014/main" id="{DEE1B18C-3A09-43B3-ABF6-7895A63D9F96}"/>
              </a:ext>
            </a:extLst>
          </p:cNvPr>
          <p:cNvSpPr/>
          <p:nvPr/>
        </p:nvSpPr>
        <p:spPr>
          <a:xfrm rot="17720521">
            <a:off x="12121267" y="250921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5428D5C-4511-451D-97E7-23620570E301}"/>
              </a:ext>
            </a:extLst>
          </p:cNvPr>
          <p:cNvSpPr txBox="1"/>
          <p:nvPr/>
        </p:nvSpPr>
        <p:spPr>
          <a:xfrm>
            <a:off x="12796644" y="12974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9613BFA-8542-45E7-ACBB-EA336F6ED7E7}"/>
              </a:ext>
            </a:extLst>
          </p:cNvPr>
          <p:cNvSpPr txBox="1"/>
          <p:nvPr/>
        </p:nvSpPr>
        <p:spPr>
          <a:xfrm>
            <a:off x="11039727" y="1311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AEE9A07-E683-4F54-BF98-F44C58FBB1CE}"/>
              </a:ext>
            </a:extLst>
          </p:cNvPr>
          <p:cNvSpPr/>
          <p:nvPr/>
        </p:nvSpPr>
        <p:spPr>
          <a:xfrm>
            <a:off x="1172218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6232FCE-B34A-477A-9E78-5EA219B2BEB3}"/>
              </a:ext>
            </a:extLst>
          </p:cNvPr>
          <p:cNvSpPr/>
          <p:nvPr/>
        </p:nvSpPr>
        <p:spPr>
          <a:xfrm>
            <a:off x="1171275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ACE1D47-EEDB-4947-B335-1138627D05E5}"/>
              </a:ext>
            </a:extLst>
          </p:cNvPr>
          <p:cNvSpPr txBox="1"/>
          <p:nvPr/>
        </p:nvSpPr>
        <p:spPr>
          <a:xfrm>
            <a:off x="11020677" y="3490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82B6997-7F28-4348-9FE7-BDA935BD85E2}"/>
              </a:ext>
            </a:extLst>
          </p:cNvPr>
          <p:cNvSpPr txBox="1"/>
          <p:nvPr/>
        </p:nvSpPr>
        <p:spPr>
          <a:xfrm>
            <a:off x="12815694" y="34906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4C81003-78AF-4E7E-B90B-DB78FFFDC013}"/>
              </a:ext>
            </a:extLst>
          </p:cNvPr>
          <p:cNvSpPr txBox="1"/>
          <p:nvPr/>
        </p:nvSpPr>
        <p:spPr>
          <a:xfrm>
            <a:off x="12789231" y="269974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BA0B6A0-E5BE-452F-945A-43F054374244}"/>
              </a:ext>
            </a:extLst>
          </p:cNvPr>
          <p:cNvSpPr txBox="1"/>
          <p:nvPr/>
        </p:nvSpPr>
        <p:spPr>
          <a:xfrm>
            <a:off x="11749527" y="24371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31686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6958" y="0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-2587724" y="1357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4363691" y="1371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-3681233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-3690660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4363691" y="3550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-258772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-2595137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-3502970" y="2492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91764429-C113-465F-B6B5-3ADAE359043F}"/>
              </a:ext>
            </a:extLst>
          </p:cNvPr>
          <p:cNvSpPr/>
          <p:nvPr/>
        </p:nvSpPr>
        <p:spPr>
          <a:xfrm rot="16200000">
            <a:off x="-4163238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CDF34CAB-0032-441B-909D-540195034ED6}"/>
              </a:ext>
            </a:extLst>
          </p:cNvPr>
          <p:cNvSpPr/>
          <p:nvPr/>
        </p:nvSpPr>
        <p:spPr>
          <a:xfrm rot="10800000">
            <a:off x="-4462850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4CA9A56F-6840-4613-9235-C199D2193375}"/>
              </a:ext>
            </a:extLst>
          </p:cNvPr>
          <p:cNvSpPr/>
          <p:nvPr/>
        </p:nvSpPr>
        <p:spPr>
          <a:xfrm rot="5400000">
            <a:off x="-2989137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15B2ED1-71AA-4F24-8A98-D3E250756340}"/>
              </a:ext>
            </a:extLst>
          </p:cNvPr>
          <p:cNvSpPr/>
          <p:nvPr/>
        </p:nvSpPr>
        <p:spPr>
          <a:xfrm>
            <a:off x="-2691701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69111132-5960-4EA1-9DAC-A35449B1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7" y="0"/>
            <a:ext cx="7515616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621150-96AF-440D-8314-E03CA65AD024}"/>
              </a:ext>
            </a:extLst>
          </p:cNvPr>
          <p:cNvSpPr txBox="1"/>
          <p:nvPr/>
        </p:nvSpPr>
        <p:spPr>
          <a:xfrm>
            <a:off x="4510377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19F326-764D-42AE-B1C3-6BDD8C4B641B}"/>
              </a:ext>
            </a:extLst>
          </p:cNvPr>
          <p:cNvSpPr txBox="1"/>
          <p:nvPr/>
        </p:nvSpPr>
        <p:spPr>
          <a:xfrm>
            <a:off x="2734410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17E1BEA-6038-4276-8F23-A111F67308FA}"/>
              </a:ext>
            </a:extLst>
          </p:cNvPr>
          <p:cNvSpPr/>
          <p:nvPr/>
        </p:nvSpPr>
        <p:spPr>
          <a:xfrm>
            <a:off x="3416868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194F34B-CCAB-48B5-8D5E-3DE913C2AED8}"/>
              </a:ext>
            </a:extLst>
          </p:cNvPr>
          <p:cNvSpPr/>
          <p:nvPr/>
        </p:nvSpPr>
        <p:spPr>
          <a:xfrm>
            <a:off x="3407441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8377E35-0504-4CA7-A362-62D5D2A26AC7}"/>
              </a:ext>
            </a:extLst>
          </p:cNvPr>
          <p:cNvSpPr txBox="1"/>
          <p:nvPr/>
        </p:nvSpPr>
        <p:spPr>
          <a:xfrm>
            <a:off x="2734410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0214CED-F6EB-4F99-A3BB-74944BFEC847}"/>
              </a:ext>
            </a:extLst>
          </p:cNvPr>
          <p:cNvSpPr txBox="1"/>
          <p:nvPr/>
        </p:nvSpPr>
        <p:spPr>
          <a:xfrm>
            <a:off x="4510377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6BBBEB-FA1A-40F7-B634-3EE80D8C6ED8}"/>
              </a:ext>
            </a:extLst>
          </p:cNvPr>
          <p:cNvSpPr txBox="1"/>
          <p:nvPr/>
        </p:nvSpPr>
        <p:spPr>
          <a:xfrm>
            <a:off x="4502964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C0FE68D-AF9C-47C0-90F3-A2C33800C10E}"/>
              </a:ext>
            </a:extLst>
          </p:cNvPr>
          <p:cNvSpPr txBox="1"/>
          <p:nvPr/>
        </p:nvSpPr>
        <p:spPr>
          <a:xfrm>
            <a:off x="3461781" y="2486008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EDC7B522-02EA-437F-9E46-7A99134DAE3C}"/>
              </a:ext>
            </a:extLst>
          </p:cNvPr>
          <p:cNvSpPr/>
          <p:nvPr/>
        </p:nvSpPr>
        <p:spPr>
          <a:xfrm rot="16200000">
            <a:off x="2934863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4B8BDEE2-7F50-4EAA-9613-AE66FAC50065}"/>
              </a:ext>
            </a:extLst>
          </p:cNvPr>
          <p:cNvSpPr/>
          <p:nvPr/>
        </p:nvSpPr>
        <p:spPr>
          <a:xfrm rot="10800000">
            <a:off x="2635251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6760FE62-2098-4A42-BD91-3DFCB99249EB}"/>
              </a:ext>
            </a:extLst>
          </p:cNvPr>
          <p:cNvSpPr/>
          <p:nvPr/>
        </p:nvSpPr>
        <p:spPr>
          <a:xfrm rot="5400000">
            <a:off x="4108964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7CC7E61E-CE6B-4B84-AA65-E214C122B48B}"/>
              </a:ext>
            </a:extLst>
          </p:cNvPr>
          <p:cNvSpPr/>
          <p:nvPr/>
        </p:nvSpPr>
        <p:spPr>
          <a:xfrm>
            <a:off x="4406400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magine 3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2877050F-763B-4219-94E3-CCC369D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8" y="42764"/>
            <a:ext cx="7515616" cy="6858000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EF8D0542-91CB-4CD7-87B3-80D57DBDD8AB}"/>
              </a:ext>
            </a:extLst>
          </p:cNvPr>
          <p:cNvSpPr/>
          <p:nvPr/>
        </p:nvSpPr>
        <p:spPr>
          <a:xfrm>
            <a:off x="10674903" y="2302878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140C2FF1-CDDA-47A7-8BE9-434B33FF1DA8}"/>
              </a:ext>
            </a:extLst>
          </p:cNvPr>
          <p:cNvSpPr/>
          <p:nvPr/>
        </p:nvSpPr>
        <p:spPr>
          <a:xfrm>
            <a:off x="10665476" y="2498521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olo isoscele 44">
            <a:extLst>
              <a:ext uri="{FF2B5EF4-FFF2-40B4-BE49-F238E27FC236}">
                <a16:creationId xmlns:a16="http://schemas.microsoft.com/office/drawing/2014/main" id="{A3722A52-6ACC-4B5C-9381-F1BB21F781C6}"/>
              </a:ext>
            </a:extLst>
          </p:cNvPr>
          <p:cNvSpPr/>
          <p:nvPr/>
        </p:nvSpPr>
        <p:spPr>
          <a:xfrm rot="16200000">
            <a:off x="10192898" y="149298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4A078E26-8B3B-4A62-ACFA-B0DE8C515B62}"/>
              </a:ext>
            </a:extLst>
          </p:cNvPr>
          <p:cNvSpPr/>
          <p:nvPr/>
        </p:nvSpPr>
        <p:spPr>
          <a:xfrm rot="10800000">
            <a:off x="9893286" y="3390905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9BBF6B63-92AF-4112-9208-E11EC2B66A74}"/>
              </a:ext>
            </a:extLst>
          </p:cNvPr>
          <p:cNvSpPr/>
          <p:nvPr/>
        </p:nvSpPr>
        <p:spPr>
          <a:xfrm rot="5400000">
            <a:off x="11366999" y="3681632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6D12BA5-1643-4400-8722-55858BF27E3E}"/>
              </a:ext>
            </a:extLst>
          </p:cNvPr>
          <p:cNvSpPr/>
          <p:nvPr/>
        </p:nvSpPr>
        <p:spPr>
          <a:xfrm>
            <a:off x="11664435" y="31980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C1D0446-B22B-451B-87E8-9CE89F9F019C}"/>
              </a:ext>
            </a:extLst>
          </p:cNvPr>
          <p:cNvSpPr txBox="1"/>
          <p:nvPr/>
        </p:nvSpPr>
        <p:spPr>
          <a:xfrm>
            <a:off x="11748894" y="14117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29870D4-E2E9-4414-9004-857F3BFF35D9}"/>
              </a:ext>
            </a:extLst>
          </p:cNvPr>
          <p:cNvSpPr txBox="1"/>
          <p:nvPr/>
        </p:nvSpPr>
        <p:spPr>
          <a:xfrm>
            <a:off x="9991977" y="1425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1AD7DCF-327A-4A7A-8F41-2DFD81A2C3DB}"/>
              </a:ext>
            </a:extLst>
          </p:cNvPr>
          <p:cNvSpPr/>
          <p:nvPr/>
        </p:nvSpPr>
        <p:spPr>
          <a:xfrm>
            <a:off x="10674435" y="22953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A0AE2C6-C9DB-4298-A194-F2F55B557A95}"/>
              </a:ext>
            </a:extLst>
          </p:cNvPr>
          <p:cNvSpPr/>
          <p:nvPr/>
        </p:nvSpPr>
        <p:spPr>
          <a:xfrm>
            <a:off x="10665008" y="24910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83F7FC3-6BAE-4A5E-85CE-E556CF14ADF1}"/>
              </a:ext>
            </a:extLst>
          </p:cNvPr>
          <p:cNvSpPr txBox="1"/>
          <p:nvPr/>
        </p:nvSpPr>
        <p:spPr>
          <a:xfrm>
            <a:off x="9972927" y="36050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CAD21E8-9CD5-486D-91B4-0E8EF7AAC29A}"/>
              </a:ext>
            </a:extLst>
          </p:cNvPr>
          <p:cNvSpPr txBox="1"/>
          <p:nvPr/>
        </p:nvSpPr>
        <p:spPr>
          <a:xfrm>
            <a:off x="11767944" y="36049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2FEC8CE-C24D-4AFE-8FE9-01DA902B3A53}"/>
              </a:ext>
            </a:extLst>
          </p:cNvPr>
          <p:cNvSpPr txBox="1"/>
          <p:nvPr/>
        </p:nvSpPr>
        <p:spPr>
          <a:xfrm>
            <a:off x="11741481" y="281404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659FDC2-0494-4F82-A748-8ACC5BBADDBC}"/>
              </a:ext>
            </a:extLst>
          </p:cNvPr>
          <p:cNvSpPr txBox="1"/>
          <p:nvPr/>
        </p:nvSpPr>
        <p:spPr>
          <a:xfrm>
            <a:off x="10701777" y="25514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4289722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BOLELLI</dc:creator>
  <cp:lastModifiedBy>FEDERICO BOLELLI</cp:lastModifiedBy>
  <cp:revision>5</cp:revision>
  <dcterms:created xsi:type="dcterms:W3CDTF">2019-09-26T09:52:39Z</dcterms:created>
  <dcterms:modified xsi:type="dcterms:W3CDTF">2019-09-26T11:07:10Z</dcterms:modified>
</cp:coreProperties>
</file>